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92" r:id="rId2"/>
    <p:sldMasterId id="2147483828" r:id="rId3"/>
    <p:sldMasterId id="2147483840" r:id="rId4"/>
    <p:sldMasterId id="2147483852" r:id="rId5"/>
    <p:sldMasterId id="2147483876" r:id="rId6"/>
    <p:sldMasterId id="2147483900" r:id="rId7"/>
  </p:sldMasterIdLst>
  <p:sldIdLst>
    <p:sldId id="256" r:id="rId8"/>
    <p:sldId id="259" r:id="rId9"/>
    <p:sldId id="257" r:id="rId10"/>
    <p:sldId id="258" r:id="rId11"/>
    <p:sldId id="263" r:id="rId12"/>
    <p:sldId id="260" r:id="rId13"/>
    <p:sldId id="261" r:id="rId14"/>
    <p:sldId id="262" r:id="rId15"/>
    <p:sldId id="264" r:id="rId16"/>
    <p:sldId id="265" r:id="rId17"/>
    <p:sldId id="266" r:id="rId18"/>
    <p:sldId id="273" r:id="rId19"/>
    <p:sldId id="268" r:id="rId20"/>
    <p:sldId id="269" r:id="rId21"/>
    <p:sldId id="270" r:id="rId22"/>
    <p:sldId id="271" r:id="rId23"/>
    <p:sldId id="272"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11/04/2020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11/04/2020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11/04/2020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11/04/2020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11/04/2020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11/04/2020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11/04/2020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11/04/2020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11/04/2020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11/04/2020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11/04/2020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11/04/2020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11/04/2020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11/04/2020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11/04/2020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11/04/2020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11/04/2020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11/04/2020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11/04/2020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8" Type="http://schemas.openxmlformats.org/officeDocument/2006/relationships/hyperlink" Target="https://te.wikipedia.org/w/index.php?title=%E0%B0%A4%E0%B1%8A%E0%B0%A1_%E0%B0%AD%E0%B0%BE%E0%B0%B7&amp;action=edit&amp;redlink=1" TargetMode="External"/><Relationship Id="rId13" Type="http://schemas.openxmlformats.org/officeDocument/2006/relationships/hyperlink" Target="https://te.wikipedia.org/w/index.php?title=%E0%B0%95%E0%B1%8A%E0%B0%B0%E0%B0%97&amp;action=edit&amp;redlink=1" TargetMode="External"/><Relationship Id="rId3" Type="http://schemas.openxmlformats.org/officeDocument/2006/relationships/hyperlink" Target="https://te.wikipedia.org/wiki/%E0%B0%AE%E0%B0%B3%E0%B0%AF%E0%B0%BE%E0%B0%B3_%E0%B0%AD%E0%B0%BE%E0%B0%B7" TargetMode="External"/><Relationship Id="rId7" Type="http://schemas.openxmlformats.org/officeDocument/2006/relationships/hyperlink" Target="https://te.wikipedia.org/w/index.php?title=%E0%B0%87%E0%B0%B0%E0%B1%81%E0%B0%B3&amp;action=edit&amp;redlink=1" TargetMode="External"/><Relationship Id="rId12" Type="http://schemas.openxmlformats.org/officeDocument/2006/relationships/hyperlink" Target="https://te.wikipedia.org/wiki/%E0%B0%95%E0%B1%8A%E0%B0%A1%E0%B0%97%E0%B1%81" TargetMode="External"/><Relationship Id="rId2" Type="http://schemas.openxmlformats.org/officeDocument/2006/relationships/hyperlink" Target="https://te.wikipedia.org/wiki/%E0%B0%95%E0%B0%A8%E0%B1%8D%E0%B0%A8%E0%B0%A1_%E0%B0%AD%E0%B0%BE%E0%B0%B7" TargetMode="External"/><Relationship Id="rId16" Type="http://schemas.openxmlformats.org/officeDocument/2006/relationships/hyperlink" Target="https://te.wikipedia.org/w/index.php?title=%E0%B0%AA%E0%B0%B3%E0%B0%BF%E0%B0%AF%E0%B0%A8%E0%B1%8D&amp;action=edit&amp;redlink=1" TargetMode="External"/><Relationship Id="rId1" Type="http://schemas.openxmlformats.org/officeDocument/2006/relationships/slideLayout" Target="../slideLayouts/slideLayout18.xml"/><Relationship Id="rId6" Type="http://schemas.openxmlformats.org/officeDocument/2006/relationships/hyperlink" Target="https://te.wikipedia.org/w/index.php?title=%E0%B0%AC%E0%B0%B3%E0%B1%8D%E0%B0%B2%E0%B0%BE%E0%B0%B0%E0%B0%BF_%E0%B0%AD%E0%B0%BE%E0%B0%B7&amp;action=edit&amp;redlink=1" TargetMode="External"/><Relationship Id="rId11" Type="http://schemas.openxmlformats.org/officeDocument/2006/relationships/hyperlink" Target="https://te.wikipedia.org/w/index.php?title=%E0%B0%95%E0%B1%8A%E0%B0%A1%E0%B0%B5_%E0%B0%AD%E0%B0%BE%E0%B0%B7&amp;action=edit&amp;redlink=1" TargetMode="External"/><Relationship Id="rId5" Type="http://schemas.openxmlformats.org/officeDocument/2006/relationships/hyperlink" Target="https://te.wikipedia.org/wiki/%E0%B0%AC%E0%B0%A1%E0%B0%97_%E0%B0%AD%E0%B0%BE%E0%B0%B7" TargetMode="External"/><Relationship Id="rId15" Type="http://schemas.openxmlformats.org/officeDocument/2006/relationships/hyperlink" Target="https://te.wikipedia.org/w/index.php?title=%E0%B0%95%E0%B1%81%E0%B0%B1%E0%B1%81%E0%B0%82%E0%B0%AC&amp;action=edit&amp;redlink=1" TargetMode="External"/><Relationship Id="rId10" Type="http://schemas.openxmlformats.org/officeDocument/2006/relationships/hyperlink" Target="https://te.wikipedia.org/w/index.php?title=%E0%B0%95%E0%B0%A3%E0%B0%BF%E0%B0%95%E0%B1%8D%E0%B0%95%E0%B0%B0%E0%B0%A3%E0%B1%8D&amp;action=edit&amp;redlink=1" TargetMode="External"/><Relationship Id="rId4" Type="http://schemas.openxmlformats.org/officeDocument/2006/relationships/hyperlink" Target="https://te.wikipedia.org/wiki/%E0%B0%A4%E0%B0%AE%E0%B0%BF%E0%B0%B3_%E0%B0%AD%E0%B0%BE%E0%B0%B7" TargetMode="External"/><Relationship Id="rId9" Type="http://schemas.openxmlformats.org/officeDocument/2006/relationships/hyperlink" Target="https://te.wikipedia.org/w/index.php?title=%E0%B0%A4%E0%B1%81%E0%B0%B3%E0%B1%81_%E0%B0%AD%E0%B0%BE%E0%B0%B7&amp;action=edit&amp;redlink=1" TargetMode="External"/><Relationship Id="rId14" Type="http://schemas.openxmlformats.org/officeDocument/2006/relationships/hyperlink" Target="https://te.wikipedia.org/w/index.php?title=%E0%B0%95%E0%B1%8B%E0%B0%9F_%E0%B0%AD%E0%B0%BE%E0%B0%B7&amp;action=edit&amp;redlink=1"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te.wikipedia.org/wiki/%E0%B0%95%E0%B1%8B%E0%B0%AF_%E0%B0%AD%E0%B0%BE%E0%B0%B7" TargetMode="External"/><Relationship Id="rId13" Type="http://schemas.openxmlformats.org/officeDocument/2006/relationships/hyperlink" Target="https://te.wikipedia.org/w/index.php?title=%E0%B0%A8%E0%B0%BE%E0%B0%AF%E0%B0%BF%E0%B0%95%E0%B0%BF&amp;action=edit&amp;redlink=1" TargetMode="External"/><Relationship Id="rId3" Type="http://schemas.openxmlformats.org/officeDocument/2006/relationships/hyperlink" Target="https://te.wikipedia.org/w/index.php?title=%E0%B0%85%E0%B0%AC%E0%B1%81%E0%B0%9C%E0%B1%8D%E2%80%8C%E0%B0%AE%E0%B0%B0%E0%B0%BF%E0%B0%AF_%E0%B0%AD%E0%B0%BE%E0%B0%B7&amp;action=edit&amp;redlink=1" TargetMode="External"/><Relationship Id="rId7" Type="http://schemas.openxmlformats.org/officeDocument/2006/relationships/hyperlink" Target="https://te.wikipedia.org/wiki/%E0%B0%95%E0%B1%8A%E0%B0%82%E0%B0%A1" TargetMode="External"/><Relationship Id="rId12" Type="http://schemas.openxmlformats.org/officeDocument/2006/relationships/hyperlink" Target="https://te.wikipedia.org/w/index.php?title=%E0%B0%95%E0%B1%8A%E0%B0%B2%E0%B0%BE%E0%B0%AE%E0%B0%BF_%E0%B0%AD%E0%B0%BE%E0%B0%B7&amp;action=edit&amp;redlink=1" TargetMode="External"/><Relationship Id="rId2" Type="http://schemas.openxmlformats.org/officeDocument/2006/relationships/hyperlink" Target="https://te.wikipedia.org/wiki/%E0%B0%A4%E0%B1%86%E0%B0%B2%E0%B1%81%E0%B0%97%E0%B1%81_%E0%B0%AD%E0%B0%BE%E0%B0%B7" TargetMode="External"/><Relationship Id="rId1" Type="http://schemas.openxmlformats.org/officeDocument/2006/relationships/slideLayout" Target="../slideLayouts/slideLayout18.xml"/><Relationship Id="rId6" Type="http://schemas.openxmlformats.org/officeDocument/2006/relationships/hyperlink" Target="https://te.wikipedia.org/w/index.php?title=%E0%B0%95%E0%B1%81%E0%B0%B5%E0%B0%BF&amp;action=edit&amp;redlink=1" TargetMode="External"/><Relationship Id="rId11" Type="http://schemas.openxmlformats.org/officeDocument/2006/relationships/hyperlink" Target="https://te.wikipedia.org/wiki/%E0%B0%97%E0%B0%A6%E0%B0%AC" TargetMode="External"/><Relationship Id="rId5" Type="http://schemas.openxmlformats.org/officeDocument/2006/relationships/hyperlink" Target="https://te.wikipedia.org/w/index.php?title=%E0%B0%95%E0%B1%81%E0%B0%87_%E0%B0%AD%E0%B0%BE%E0%B0%B7&amp;action=edit&amp;redlink=1" TargetMode="External"/><Relationship Id="rId15" Type="http://schemas.openxmlformats.org/officeDocument/2006/relationships/hyperlink" Target="https://te.wikipedia.org/w/index.php?title=%E0%B0%AA%E0%B0%B0%E0%B1%8D%E0%B0%9C%E0%B0%BF&amp;action=edit&amp;redlink=1" TargetMode="External"/><Relationship Id="rId10" Type="http://schemas.openxmlformats.org/officeDocument/2006/relationships/hyperlink" Target="https://te.wikipedia.org/w/index.php?title=%E0%B0%AA%E0%B1%86%E0%B0%82%E0%B0%97%E0%B1%8A_%E0%B0%AD%E0%B0%BE%E0%B0%B7&amp;action=edit&amp;redlink=1" TargetMode="External"/><Relationship Id="rId4" Type="http://schemas.openxmlformats.org/officeDocument/2006/relationships/hyperlink" Target="https://te.wikipedia.org/wiki/%E0%B0%97%E0%B1%8B%E0%B0%82%E0%B0%A1%E0%B0%BF_%E0%B0%AD%E0%B0%BE%E0%B0%B7" TargetMode="External"/><Relationship Id="rId9" Type="http://schemas.openxmlformats.org/officeDocument/2006/relationships/hyperlink" Target="https://te.wikipedia.org/w/index.php?title=%E0%B0%AE%E0%B0%82%E0%B0%A1_%E0%B0%AD%E0%B0%BE%E0%B0%B7&amp;action=edit&amp;redlink=1" TargetMode="External"/><Relationship Id="rId14" Type="http://schemas.openxmlformats.org/officeDocument/2006/relationships/hyperlink" Target="https://te.wikipedia.org/w/index.php?title=%E0%B0%92%E0%B0%B2%E0%B1%8D%E0%B0%B2%E0%B0%B0%E0%B0%BF&amp;action=edit&amp;redlink=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e.wikipedia.org/wiki/%E0%B0%AA%E0%B0%BE%E0%B0%95%E0%B0%BF%E0%B0%B8%E0%B1%8D%E0%B0%A4%E0%B0%BE%E0%B0%A8%E0%B1%8D" TargetMode="External"/><Relationship Id="rId2" Type="http://schemas.openxmlformats.org/officeDocument/2006/relationships/hyperlink" Target="https://te.wikipedia.org/wiki/%E0%B0%AC%E0%B1%8D%E0%B0%B0%E0%B0%B9%E0%B1%81%E0%B0%AF%E0%B0%BF_%E0%B0%AD%E0%B0%BE%E0%B0%B7" TargetMode="External"/><Relationship Id="rId1" Type="http://schemas.openxmlformats.org/officeDocument/2006/relationships/slideLayout" Target="../slideLayouts/slideLayout18.xml"/><Relationship Id="rId5" Type="http://schemas.openxmlformats.org/officeDocument/2006/relationships/hyperlink" Target="https://te.wikipedia.org/w/index.php?title=%E0%B0%AE%E0%B0%BE%E0%B0%B2%E0%B1%8D%E0%B0%A4%E0%B1%8B_%E0%B0%AD%E0%B0%BE%E0%B0%B7&amp;action=edit&amp;redlink=1" TargetMode="External"/><Relationship Id="rId4" Type="http://schemas.openxmlformats.org/officeDocument/2006/relationships/hyperlink" Target="https://te.wikipedia.org/wiki/%E0%B0%95%E0%B1%82%E0%B0%B0%E0%B1%81%E0%B0%96%E0%B1%8D_%E0%B0%AD%E0%B0%BE%E0%B0%B7"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te.wikipedia.org/w/index.php?title=%E0%B0%AC%E0%B0%BE%E0%B0%A1%E0%B0%97&amp;action=edit&amp;redlink=1" TargetMode="External"/><Relationship Id="rId13" Type="http://schemas.openxmlformats.org/officeDocument/2006/relationships/hyperlink" Target="https://te.wikipedia.org/w/index.php?title=%E0%B0%95%E0%B1%8A%E0%B0%A1%E0%B0%B5_%E0%B0%A4%E0%B0%95%E0%B1%8D%E0%B0%95%E0%B1%8D&amp;action=edit&amp;redlink=1" TargetMode="External"/><Relationship Id="rId18" Type="http://schemas.openxmlformats.org/officeDocument/2006/relationships/hyperlink" Target="https://te.wikipedia.org/wiki/%E0%B0%A4%E0%B0%AE%E0%B0%BF%E0%B0%B3%E0%B0%82" TargetMode="External"/><Relationship Id="rId26" Type="http://schemas.openxmlformats.org/officeDocument/2006/relationships/hyperlink" Target="https://te.wikipedia.org/wiki/%E0%B0%95%E0%B1%8B%E0%B0%AF_%E0%B0%AD%E0%B0%BE%E0%B0%B7" TargetMode="External"/><Relationship Id="rId39" Type="http://schemas.openxmlformats.org/officeDocument/2006/relationships/hyperlink" Target="https://te.wikipedia.org/w/index.php?title=%E0%B0%AD%E0%B0%BE%E0%B0%B7_%E0%B0%AE%E0%B0%B0%E0%B0%A3%E0%B0%82&amp;action=edit&amp;redlink=1" TargetMode="External"/><Relationship Id="rId3" Type="http://schemas.openxmlformats.org/officeDocument/2006/relationships/hyperlink" Target="https://te.wikipedia.org/w/index.php?title=%E0%B0%AE%E0%B1%82%E0%B0%B8_%E0%B0%9A%E0%B0%B0%E0%B1%8D%E0%B0%9A:%E0%B0%A6%E0%B1%8D%E0%B0%B0%E0%B0%B5%E0%B0%BF%E0%B0%A1_%E0%B0%AD%E0%B0%BE%E0%B0%B7%E0%B0%B2%E0%B1%81&amp;action=edit&amp;redlink=1" TargetMode="External"/><Relationship Id="rId21" Type="http://schemas.openxmlformats.org/officeDocument/2006/relationships/hyperlink" Target="https://te.wikipedia.org/w/index.php?title=%E0%B0%85%E0%B0%AC%E0%B1%81%E0%B0%9C%E0%B1%8D%E2%80%8C%E0%B0%AE%E0%B0%B0%E0%B0%BF%E0%B0%AF%E0%B0%BE&amp;action=edit&amp;redlink=1" TargetMode="External"/><Relationship Id="rId34" Type="http://schemas.openxmlformats.org/officeDocument/2006/relationships/hyperlink" Target="https://te.wikipedia.org/w/index.php?title=%E0%B0%92%E0%B0%B2%E0%B1%8D%E0%B0%B2%E0%B0%B0%E0%B0%BF&amp;action=edit&amp;redlink=1" TargetMode="External"/><Relationship Id="rId7" Type="http://schemas.openxmlformats.org/officeDocument/2006/relationships/hyperlink" Target="https://te.wikipedia.org/w/index.php?title=%E0%B0%AE%E0%B1%83%E0%B0%A4_%E0%B0%AD%E0%B0%BE%E0%B0%B7&amp;action=edit&amp;redlink=1" TargetMode="External"/><Relationship Id="rId12" Type="http://schemas.openxmlformats.org/officeDocument/2006/relationships/hyperlink" Target="https://te.wikipedia.org/wiki/%E0%B0%95%E0%B0%A8%E0%B1%8D%E0%B0%A8%E0%B0%A1" TargetMode="External"/><Relationship Id="rId17" Type="http://schemas.openxmlformats.org/officeDocument/2006/relationships/hyperlink" Target="https://te.wikipedia.org/w/index.php?title=%E0%B0%AA%E0%B0%B3%E0%B0%BF%E0%B0%AF%E0%B0%A8%E0%B1%8D&amp;action=edit&amp;redlink=1" TargetMode="External"/><Relationship Id="rId25" Type="http://schemas.openxmlformats.org/officeDocument/2006/relationships/hyperlink" Target="https://te.wikipedia.org/wiki/%E0%B0%95%E0%B1%8A%E0%B0%82%E0%B0%A1_%E0%B0%AD%E0%B0%BE%E0%B0%B7" TargetMode="External"/><Relationship Id="rId33" Type="http://schemas.openxmlformats.org/officeDocument/2006/relationships/hyperlink" Target="https://te.wikipedia.org/w/index.php?title=%E0%B0%AA%E0%B0%B0%E0%B1%8D%E0%B0%9C%E0%B1%80&amp;action=edit&amp;redlink=1" TargetMode="External"/><Relationship Id="rId38" Type="http://schemas.openxmlformats.org/officeDocument/2006/relationships/hyperlink" Target="https://te.wikipedia.org/w/index.php?title=%E0%B0%AE%E0%B0%BE%E0%B0%B2%E0%B1%8D%E0%B0%A4%E0%B1%8B&amp;action=edit&amp;redlink=1" TargetMode="External"/><Relationship Id="rId2" Type="http://schemas.openxmlformats.org/officeDocument/2006/relationships/hyperlink" Target="https://te.wikipedia.org/wiki/%E0%B0%AE%E0%B1%82%E0%B0%B8:%E0%B0%A6%E0%B1%8D%E0%B0%B0%E0%B0%B5%E0%B0%BF%E0%B0%A1_%E0%B0%AD%E0%B0%BE%E0%B0%B7%E0%B0%B2%E0%B1%81" TargetMode="External"/><Relationship Id="rId16" Type="http://schemas.openxmlformats.org/officeDocument/2006/relationships/hyperlink" Target="https://te.wikipedia.org/wiki/%E0%B0%AE%E0%B0%B2%E0%B0%AF%E0%B0%BE%E0%B0%B3%E0%B0%82" TargetMode="External"/><Relationship Id="rId20" Type="http://schemas.openxmlformats.org/officeDocument/2006/relationships/hyperlink" Target="https://te.wikipedia.org/wiki/%E0%B0%A4%E0%B1%81%E0%B0%B3%E0%B1%81" TargetMode="External"/><Relationship Id="rId29" Type="http://schemas.openxmlformats.org/officeDocument/2006/relationships/hyperlink" Target="https://te.wikipedia.org/wiki/%E0%B0%B8%E0%B1%81%E0%B0%97%E0%B0%BE%E0%B0%B2%E0%B1%80" TargetMode="External"/><Relationship Id="rId1" Type="http://schemas.openxmlformats.org/officeDocument/2006/relationships/slideLayout" Target="../slideLayouts/slideLayout18.xml"/><Relationship Id="rId6" Type="http://schemas.openxmlformats.org/officeDocument/2006/relationships/hyperlink" Target="https://te.wikipedia.org/w/index.php?title=%E0%B0%85%E0%B0%B0%E0%B1%8D%E0%B0%B5%E0%B0%BF&amp;action=edit&amp;redlink=1" TargetMode="External"/><Relationship Id="rId11" Type="http://schemas.openxmlformats.org/officeDocument/2006/relationships/hyperlink" Target="https://te.wikipedia.org/w/index.php?title=%E0%B0%95%E0%B0%A3%E0%B0%BF%E0%B0%95%E0%B1%8D%E0%B0%95%E0%B0%BE%E0%B0%B0%E0%B0%A8%E0%B1%8D&amp;action=edit&amp;redlink=1" TargetMode="External"/><Relationship Id="rId24" Type="http://schemas.openxmlformats.org/officeDocument/2006/relationships/hyperlink" Target="https://te.wikipedia.org/w/index.php?title=%E0%B0%95%E0%B1%81%E0%B0%B5%E0%B0%BF&amp;action=edit&amp;redlink=1" TargetMode="External"/><Relationship Id="rId32" Type="http://schemas.openxmlformats.org/officeDocument/2006/relationships/hyperlink" Target="https://te.wikipedia.org/w/index.php?title=%E0%B0%A8%E0%B1%88%E0%B0%95%E0%B1%80&amp;action=edit&amp;redlink=1" TargetMode="External"/><Relationship Id="rId37" Type="http://schemas.openxmlformats.org/officeDocument/2006/relationships/hyperlink" Target="https://te.wikipedia.org/w/index.php?title=%E0%B0%95%E0%B1%81%E0%B0%B0%E0%B1%81%E0%B0%96%E0%B1%8D&amp;action=edit&amp;redlink=1" TargetMode="External"/><Relationship Id="rId5" Type="http://schemas.openxmlformats.org/officeDocument/2006/relationships/hyperlink" Target="https://te.wikipedia.org/w/index.php?title=%E0%B0%85%E0%B0%B2%E0%B1%8D%E0%B0%B2%E0%B0%B0%E0%B1%8D&amp;action=edit&amp;redlink=1" TargetMode="External"/><Relationship Id="rId15" Type="http://schemas.openxmlformats.org/officeDocument/2006/relationships/hyperlink" Target="https://te.wikipedia.org/w/index.php?title=%E0%B0%95%E0%B1%81%E0%B0%B0%E0%B1%81%E0%B0%82%E0%B0%AC&amp;action=edit&amp;redlink=1" TargetMode="External"/><Relationship Id="rId23" Type="http://schemas.openxmlformats.org/officeDocument/2006/relationships/hyperlink" Target="https://te.wikipedia.org/w/index.php?title=%E0%B0%95%E0%B1%81%E0%B0%AF%E0%B0%BF&amp;action=edit&amp;redlink=1" TargetMode="External"/><Relationship Id="rId28" Type="http://schemas.openxmlformats.org/officeDocument/2006/relationships/hyperlink" Target="https://te.wikipedia.org/w/index.php?title=%E0%B0%AA%E0%B1%86%E0%B0%82%E0%B0%97%E0%B1%8B&amp;action=edit&amp;redlink=1" TargetMode="External"/><Relationship Id="rId36" Type="http://schemas.openxmlformats.org/officeDocument/2006/relationships/hyperlink" Target="https://te.wikipedia.org/wiki/%E0%B0%AC%E0%B1%8D%E0%B0%B0%E0%B0%B9%E0%B1%81%E0%B0%AF%E0%B0%BF" TargetMode="External"/><Relationship Id="rId10" Type="http://schemas.openxmlformats.org/officeDocument/2006/relationships/hyperlink" Target="https://te.wikipedia.org/w/index.php?title=%E0%B0%87%E0%B0%B0%E0%B1%81%E0%B0%B3&amp;action=edit&amp;redlink=1" TargetMode="External"/><Relationship Id="rId19" Type="http://schemas.openxmlformats.org/officeDocument/2006/relationships/hyperlink" Target="https://te.wikipedia.org/wiki/%E0%B0%A4%E0%B1%8A%E0%B0%A1" TargetMode="External"/><Relationship Id="rId31" Type="http://schemas.openxmlformats.org/officeDocument/2006/relationships/hyperlink" Target="https://te.wikipedia.org/w/index.php?title=%E0%B0%95%E0%B1%8A%E0%B0%B2%E0%B0%BE%E0%B0%AE%E0%B1%80&amp;action=edit&amp;redlink=1" TargetMode="External"/><Relationship Id="rId4" Type="http://schemas.openxmlformats.org/officeDocument/2006/relationships/hyperlink" Target="https://te.wikipedia.org/w/index.php?title=%E0%B0%AE%E0%B1%82%E0%B0%B8:%E0%B0%A6%E0%B1%8D%E0%B0%B0%E0%B0%B5%E0%B0%BF%E0%B0%A1_%E0%B0%AD%E0%B0%BE%E0%B0%B7%E0%B0%B2%E0%B1%81&amp;action=edit" TargetMode="External"/><Relationship Id="rId9" Type="http://schemas.openxmlformats.org/officeDocument/2006/relationships/hyperlink" Target="https://te.wikipedia.org/w/index.php?title=%E0%B0%AC%E0%B0%B3%E0%B1%8D%E0%B0%B2%E0%B0%BE%E0%B0%B0%E0%B0%BF_%E0%B0%AD%E0%B0%BE%E0%B0%B7&amp;action=edit&amp;redlink=1" TargetMode="External"/><Relationship Id="rId14" Type="http://schemas.openxmlformats.org/officeDocument/2006/relationships/hyperlink" Target="https://te.wikipedia.org/w/index.php?title=%E0%B0%95%E0%B1%8B%E0%B0%9F_%E0%B0%AD%E0%B0%BE%E0%B0%B7&amp;action=edit&amp;redlink=1" TargetMode="External"/><Relationship Id="rId22" Type="http://schemas.openxmlformats.org/officeDocument/2006/relationships/hyperlink" Target="https://te.wikipedia.org/wiki/%E0%B0%97%E0%B1%8B%E0%B0%82%E0%B0%A1%E0%B1%80" TargetMode="External"/><Relationship Id="rId27" Type="http://schemas.openxmlformats.org/officeDocument/2006/relationships/hyperlink" Target="https://te.wikipedia.org/wiki/%E0%B0%AE%E0%B0%82%E0%B0%A1%E0%B0%BE" TargetMode="External"/><Relationship Id="rId30" Type="http://schemas.openxmlformats.org/officeDocument/2006/relationships/hyperlink" Target="https://te.wikipedia.org/wiki/%E0%B0%A4%E0%B1%86%E0%B0%B2%E0%B1%81%E0%B0%97%E0%B1%81" TargetMode="External"/><Relationship Id="rId35" Type="http://schemas.openxmlformats.org/officeDocument/2006/relationships/hyperlink" Target="https://te.wikipedia.org/wiki/%E0%B0%97%E0%B0%A1%E0%B0%A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e.wikipedia.org/wiki/%E0%B0%95%E0%B0%B0%E0%B1%8D%E0%B0%A3%E0%B0%BE%E0%B0%9F%E0%B0%95" TargetMode="External"/><Relationship Id="rId2" Type="http://schemas.openxmlformats.org/officeDocument/2006/relationships/hyperlink" Target="https://kn.wikipedia.org/wiki/%E0%B2%95%E0%B2%A8%E0%B3%8D%E0%B2%A8%E0%B2%A1" TargetMode="External"/><Relationship Id="rId1" Type="http://schemas.openxmlformats.org/officeDocument/2006/relationships/slideLayout" Target="../slideLayouts/slideLayout18.xml"/><Relationship Id="rId5" Type="http://schemas.openxmlformats.org/officeDocument/2006/relationships/hyperlink" Target="https://te.wikipedia.org/wiki/%E0%B0%A4%E0%B0%AE%E0%B0%BF%E0%B0%B3%E0%B1%8D" TargetMode="External"/><Relationship Id="rId4" Type="http://schemas.openxmlformats.org/officeDocument/2006/relationships/hyperlink" Target="https://te.wikipedia.org/wiki/%E0%B0%A4%E0%B1%86%E0%B0%B2%E0%B1%81%E0%B0%97%E0%B1%8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s://te.wikipedia.org/wiki/%E0%B0%95%E0%B0%B0%E0%B1%8D%E0%B0%A3%E0%B0%BE%E0%B0%9F%E0%B0%95" TargetMode="External"/><Relationship Id="rId2" Type="http://schemas.openxmlformats.org/officeDocument/2006/relationships/hyperlink" Target="https://te.wikipedia.org/wiki/%E0%B0%AD%E0%B0%BE%E0%B0%B0%E0%B0%A4_%E0%B0%A6%E0%B1%87%E0%B0%B6%E0%B0%82" TargetMode="External"/><Relationship Id="rId1" Type="http://schemas.openxmlformats.org/officeDocument/2006/relationships/slideLayout" Target="../slideLayouts/slideLayout18.xml"/><Relationship Id="rId6" Type="http://schemas.openxmlformats.org/officeDocument/2006/relationships/hyperlink" Target="https://te.wikipedia.org/wiki/%E0%B0%95%E0%B1%86%E0%B0%A8%E0%B0%A1%E0%B0%BE" TargetMode="External"/><Relationship Id="rId5" Type="http://schemas.openxmlformats.org/officeDocument/2006/relationships/hyperlink" Target="https://te.wikipedia.org/wiki/%E0%B0%AF%E0%B1%81%E0%B0%A8%E0%B1%88%E0%B0%9F%E0%B1%86%E0%B0%A1%E0%B1%8D_%E0%B0%95%E0%B0%BF%E0%B0%82%E0%B0%97%E0%B1%8D%E2%80%8C%E0%B0%A1%E0%B0%82" TargetMode="External"/><Relationship Id="rId4" Type="http://schemas.openxmlformats.org/officeDocument/2006/relationships/hyperlink" Target="https://te.wikipedia.org/wiki/%E0%B0%85%E0%B0%AE%E0%B1%86%E0%B0%B0%E0%B0%BF%E0%B0%95%E0%B0%B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kn.wikipedia.org/wiki/%E0%B2%95%E0%B2%A8%E0%B3%8D%E0%B2%A8%E0%B2%A1_%E0%B2%85%E0%B2%95%E0%B3%8D%E0%B2%B7%E0%B2%B0%E0%B2%AE%E0%B2%BE%E0%B2%B2%E0%B3%86"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s://te.wikipedia.org/wiki/%E0%B0%95%E0%B0%A8%E0%B1%8D%E0%B0%A8%E0%B0%A1%E0%B0%82" TargetMode="External"/><Relationship Id="rId2" Type="http://schemas.openxmlformats.org/officeDocument/2006/relationships/hyperlink" Target="https://te.wikipedia.org/wiki/%E0%B0%A4%E0%B0%AE%E0%B0%BF%E0%B0%B3%E0%B0%AE%E0%B1%81" TargetMode="External"/><Relationship Id="rId1" Type="http://schemas.openxmlformats.org/officeDocument/2006/relationships/slideLayout" Target="../slideLayouts/slideLayout18.xml"/><Relationship Id="rId4" Type="http://schemas.openxmlformats.org/officeDocument/2006/relationships/hyperlink" Target="https://te.wikipedia.org/wiki/%E0%B0%95%E0%B0%A8%E0%B1%8D%E0%B0%A8%E0%B0%A1%E0%B0%AE%E0%B1%81"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te.wikipedia.org/w/index.php?title=%E0%B0%A6%E0%B0%95%E0%B1%8D%E0%B0%B7%E0%B0%BF%E0%B0%A3_%E0%B0%A6%E0%B1%8D%E0%B0%B0%E0%B0%BE%E0%B0%B5%E0%B0%BF%E0%B0%A1_%E0%B0%AD%E0%B0%BE%E0%B0%B7%E0%B0%B2%E0%B1%81&amp;action=edit&amp;redlink=1" TargetMode="External"/><Relationship Id="rId13" Type="http://schemas.openxmlformats.org/officeDocument/2006/relationships/hyperlink" Target="https://te.wikipedia.org/w/index.php?title=ISO_639&amp;action=edit&amp;redlink=1" TargetMode="External"/><Relationship Id="rId3" Type="http://schemas.openxmlformats.org/officeDocument/2006/relationships/hyperlink" Target="https://te.wikipedia.org/wiki/%E0%B0%AD%E0%B0%BE%E0%B0%B0%E0%B0%A4_%E0%B0%A6%E0%B1%87%E0%B0%B6%E0%B0%82" TargetMode="External"/><Relationship Id="rId7" Type="http://schemas.openxmlformats.org/officeDocument/2006/relationships/hyperlink" Target="https://te.wikipedia.org/wiki/%E0%B0%A6%E0%B1%8D%E0%B0%B0%E0%B0%BE%E0%B0%B5%E0%B0%BF%E0%B0%A1_%E0%B0%AD%E0%B0%BE%E0%B0%B7%E0%B0%B2%E0%B1%81" TargetMode="External"/><Relationship Id="rId12" Type="http://schemas.openxmlformats.org/officeDocument/2006/relationships/hyperlink" Target="https://te.wikipedia.org/w/index.php?title=%E0%B0%95%E0%B0%A8%E0%B1%8D%E0%B0%A8%E0%B0%A1_%E0%B0%B8%E0%B0%BE%E0%B0%B9%E0%B0%BF%E0%B0%A4%E0%B1%8D%E0%B0%AF_%E0%B0%AA%E0%B0%B0%E0%B0%BF%E0%B0%B7%E0%B0%A4%E0%B1%8D&amp;action=edit&amp;redlink=1" TargetMode="External"/><Relationship Id="rId2" Type="http://schemas.openxmlformats.org/officeDocument/2006/relationships/hyperlink" Target="https://te.wikipedia.org/wiki/%E0%B0%95%E0%B0%B0%E0%B1%8D%E0%B0%A3%E0%B0%BE%E0%B0%9F%E0%B0%95" TargetMode="External"/><Relationship Id="rId1" Type="http://schemas.openxmlformats.org/officeDocument/2006/relationships/slideLayout" Target="../slideLayouts/slideLayout18.xml"/><Relationship Id="rId6" Type="http://schemas.openxmlformats.org/officeDocument/2006/relationships/hyperlink" Target="https://te.wikipedia.org/w/index.php?title=%E0%B0%AD%E0%B0%BE%E0%B0%B7%E0%B0%BE_%E0%B0%95%E0%B1%81%E0%B0%9F%E0%B1%81%E0%B0%82%E0%B0%AC%E0%B0%BE%E0%B0%B2%E0%B1%81&amp;action=edit&amp;redlink=1" TargetMode="External"/><Relationship Id="rId11" Type="http://schemas.openxmlformats.org/officeDocument/2006/relationships/hyperlink" Target="https://te.wikipedia.org/w/index.php?title=List_of_language_regulators&amp;action=edit&amp;redlink=1" TargetMode="External"/><Relationship Id="rId5" Type="http://schemas.openxmlformats.org/officeDocument/2006/relationships/hyperlink" Target="https://te.wikipedia.org/w/index.php?title=%E0%B0%AD%E0%B0%BE%E0%B0%B7%E0%B0%B2_%E0%B0%9C%E0%B0%BE%E0%B0%AC%E0%B0%BF%E0%B0%A4%E0%B0%BE_-_%E0%B0%AE%E0%B0%BE%E0%B0%9F%E0%B1%8D%E0%B0%B2%E0%B0%BE%E0%B0%A1%E0%B1%87_%E0%B0%B5%E0%B0%BE%E0%B0%B0%E0%B0%BF_%E0%B0%B8%E0%B0%82%E0%B0%96%E0%B1%8D%E0%B0%AF%E0%B0%A8%E0%B0%A8%E0%B1%81%E0%B0%B8%E0%B0%B0%E0%B0%BF%E0%B0%82%E0%B0%9A%E0%B0%BF&amp;action=edit&amp;redlink=1" TargetMode="External"/><Relationship Id="rId10" Type="http://schemas.openxmlformats.org/officeDocument/2006/relationships/hyperlink" Target="https://te.wikipedia.org/wiki/%E0%B0%95%E0%B0%A8%E0%B1%8D%E0%B0%A8%E0%B0%A1" TargetMode="External"/><Relationship Id="rId4" Type="http://schemas.openxmlformats.org/officeDocument/2006/relationships/hyperlink" Target="https://te.wikipedia.org/wiki/%E0%B0%A6%E0%B0%95%E0%B1%8D%E0%B0%B7%E0%B0%BF%E0%B0%A3_%E0%B0%86%E0%B0%B8%E0%B0%BF%E0%B0%AF%E0%B0%BE" TargetMode="External"/><Relationship Id="rId9" Type="http://schemas.openxmlformats.org/officeDocument/2006/relationships/hyperlink" Target="https://te.wikipedia.org/w/index.php?title=%E0%B0%A4%E0%B0%AE%E0%B0%BF%E0%B0%B3-%E0%B0%95%E0%B0%A8%E0%B1%8D%E0%B0%A8%E0%B0%A1-%E0%B0%AD%E0%B0%BE%E0%B0%B7%E0%B0%B2%E0%B1%81&amp;action=edit&amp;redlink=1" TargetMode="External"/><Relationship Id="rId14" Type="http://schemas.openxmlformats.org/officeDocument/2006/relationships/hyperlink" Target="https://te.wikipedia.org/w/index.php?title=SIL_code&amp;action=edit&amp;redlink=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e.wikipedia.org/wiki/%E0%B0%B6%E0%B1%8D%E0%B0%B0%E0%B1%80%E0%B0%B2%E0%B0%82%E0%B0%95" TargetMode="External"/><Relationship Id="rId2" Type="http://schemas.openxmlformats.org/officeDocument/2006/relationships/hyperlink" Target="https://te.wikipedia.org/wiki/%E0%B0%A6%E0%B0%95%E0%B1%8D%E0%B0%B7%E0%B0%BF%E0%B0%A3_%E0%B0%AD%E0%B0%BE%E0%B0%B0%E0%B0%A4%E0%B0%A6%E0%B1%87%E0%B0%B6%E0%B0%82" TargetMode="External"/><Relationship Id="rId1" Type="http://schemas.openxmlformats.org/officeDocument/2006/relationships/slideLayout" Target="../slideLayouts/slideLayout18.xml"/><Relationship Id="rId5" Type="http://schemas.openxmlformats.org/officeDocument/2006/relationships/hyperlink" Target="https://te.wikipedia.org/wiki/%E0%B0%A4%E0%B1%86%E0%B0%B2%E0%B1%81%E0%B0%97%E0%B1%81" TargetMode="External"/><Relationship Id="rId4" Type="http://schemas.openxmlformats.org/officeDocument/2006/relationships/hyperlink" Target="https://te.wikipedia.org/wiki/%E0%B0%B8%E0%B0%BF%E0%B0%82%E0%B0%97%E0%B0%AA%E0%B1%82%E0%B0%B0%E0%B1%8D"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te.wikipedia.org/wiki/%E0%B0%A6%E0%B0%B8%E0%B1%8D%E0%B0%A4%E0%B1%8D%E0%B0%B0%E0%B0%82:Zhakaram.PNG" TargetMode="Externa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hyperlink" Target="https://te.wikipedia.org/wiki/%E0%B0%95%E0%B0%A8%E0%B1%8D%E0%B0%A8%E0%B0%A1" TargetMode="External"/><Relationship Id="rId2" Type="http://schemas.openxmlformats.org/officeDocument/2006/relationships/hyperlink" Target="https://te.wikipedia.org/wiki/%E0%B0%A4%E0%B1%86%E0%B0%B2%E0%B1%81%E0%B0%97%E0%B1%81" TargetMode="External"/><Relationship Id="rId1" Type="http://schemas.openxmlformats.org/officeDocument/2006/relationships/slideLayout" Target="../slideLayouts/slideLayout29.xml"/><Relationship Id="rId4" Type="http://schemas.openxmlformats.org/officeDocument/2006/relationships/hyperlink" Target="https://te.wikipedia.org/wiki/%E0%B0%AE%E0%B0%B2%E0%B0%AF%E0%B0%BE%E0%B0%B3%E0%B0%8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3" Type="http://schemas.openxmlformats.org/officeDocument/2006/relationships/hyperlink" Target="https://te.wikipedia.org/wiki/%E0%B0%B8%E0%B0%82%E0%B0%B8%E0%B1%8D%E0%B0%95%E0%B1%83%E0%B0%A4%E0%B0%82" TargetMode="External"/><Relationship Id="rId2" Type="http://schemas.openxmlformats.org/officeDocument/2006/relationships/hyperlink" Target="https://te.wikipedia.org/wiki/%E0%B0%A4%E0%B0%AE%E0%B0%BF%E0%B0%B3%E0%B0%AE%E0%B1%81" TargetMode="External"/><Relationship Id="rId1" Type="http://schemas.openxmlformats.org/officeDocument/2006/relationships/slideLayout" Target="../slideLayouts/slideLayout51.xml"/><Relationship Id="rId4" Type="http://schemas.openxmlformats.org/officeDocument/2006/relationships/hyperlink" Target="https://te.wikipedia.org/wiki/%E0%B0%8B%E0%B0%97%E0%B1%8D%E0%B0%B5%E0%B1%87%E0%B0%A6%E0%B0%AE%E0%B1%81"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te.wikipedia.org/wiki/%E0%B0%B8%E0%B0%82%E0%B0%B8%E0%B1%8D%E0%B0%95%E0%B1%83%E0%B0%A4%E0%B0%AE%E0%B1%81" TargetMode="External"/><Relationship Id="rId3" Type="http://schemas.openxmlformats.org/officeDocument/2006/relationships/hyperlink" Target="https://te.wikipedia.org/wiki/%E0%B0%A4%E0%B1%86%E0%B0%B2%E0%B0%82%E0%B0%97%E0%B0%BE%E0%B0%A3" TargetMode="External"/><Relationship Id="rId7" Type="http://schemas.openxmlformats.org/officeDocument/2006/relationships/hyperlink" Target="https://te.wikipedia.org/wiki/%E0%B0%B9%E0%B0%BF%E0%B0%82%E0%B0%A6%E0%B1%80" TargetMode="External"/><Relationship Id="rId2" Type="http://schemas.openxmlformats.org/officeDocument/2006/relationships/hyperlink" Target="https://te.wikipedia.org/wiki/%E0%B0%86%E0%B0%82%E0%B0%A7%E0%B1%8D%E0%B0%B0" TargetMode="External"/><Relationship Id="rId1" Type="http://schemas.openxmlformats.org/officeDocument/2006/relationships/slideLayout" Target="../slideLayouts/slideLayout62.xml"/><Relationship Id="rId6" Type="http://schemas.openxmlformats.org/officeDocument/2006/relationships/hyperlink" Target="https://te.wikipedia.org/wiki/%E0%B0%A4%E0%B1%86%E0%B0%B2%E0%B1%81%E0%B0%97%E0%B1%81" TargetMode="External"/><Relationship Id="rId5" Type="http://schemas.openxmlformats.org/officeDocument/2006/relationships/hyperlink" Target="https://te.wikipedia.org/wiki/%E0%B0%AD%E0%B0%BE%E0%B0%B0%E0%B0%A4_%E0%B0%A6%E0%B1%87%E0%B0%B6%E0%B0%82" TargetMode="External"/><Relationship Id="rId4" Type="http://schemas.openxmlformats.org/officeDocument/2006/relationships/hyperlink" Target="https://te.wikipedia.org/wiki/%E0%B0%85%E0%B0%A7%E0%B0%BF%E0%B0%95%E0%B0%BE%E0%B0%B0_%E0%B0%AD%E0%B0%BE%E0%B0%B7" TargetMode="External"/><Relationship Id="rId9" Type="http://schemas.openxmlformats.org/officeDocument/2006/relationships/hyperlink" Target="https://te.wikipedia.org/wiki/%E0%B0%A4%E0%B0%AE%E0%B0%BF%E0%B0%B3_%E0%B0%AD%E0%B0%BE%E0%B0%B7"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te.wikipedia.org/wiki/%E0%B0%87%E0%B0%9F%E0%B0%BE%E0%B0%B2%E0%B0%BF%E0%B0%AF%E0%B0%A8%E0%B1%8D_%E0%B0%85%E0%B0%AB%E0%B1%8D_%E0%B0%A6%E0%B0%BF_%E0%B0%88%E0%B0%B8%E0%B1%8D%E0%B0%9F%E0%B1%8D%E2%80%8C" TargetMode="External"/><Relationship Id="rId2" Type="http://schemas.openxmlformats.org/officeDocument/2006/relationships/hyperlink" Target="https://te.wikipedia.org/wiki/%E0%B0%A8%E0%B0%BF%E0%B0%95%E0%B1%8A%E0%B0%B2%E0%B1%8B_%E0%B0%A1%E0%B0%BE_%E0%B0%95%E0%B0%BE%E0%B0%82%E0%B0%9F%E0%B0%BF" TargetMode="External"/><Relationship Id="rId1" Type="http://schemas.openxmlformats.org/officeDocument/2006/relationships/slideLayout" Target="../slideLayouts/slideLayout62.xml"/><Relationship Id="rId5" Type="http://schemas.openxmlformats.org/officeDocument/2006/relationships/hyperlink" Target="https://te.wikipedia.org/wiki/%E0%B0%A4%E0%B1%86%E0%B0%B2%E0%B1%81%E0%B0%97%E0%B1%81_%E0%B0%AD%E0%B0%BE%E0%B0%B7" TargetMode="External"/><Relationship Id="rId4" Type="http://schemas.openxmlformats.org/officeDocument/2006/relationships/hyperlink" Target="https://te.wikipedia.org/wiki/%E0%B0%A4%E0%B1%86%E0%B0%B2%E0%B1%81%E0%B0%97%E0%B1%81"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te.wikipedia.org/wiki/%E0%B0%B8%E0%B0%BF%E0%B0%82%E0%B0%97%E0%B0%AA%E0%B1%82%E0%B0%B0%E0%B1%8D" TargetMode="External"/><Relationship Id="rId13" Type="http://schemas.openxmlformats.org/officeDocument/2006/relationships/hyperlink" Target="https://te.wikipedia.org/wiki/%E0%B0%86%E0%B0%82%E0%B0%A7%E0%B1%8D%E0%B0%B0" TargetMode="External"/><Relationship Id="rId18" Type="http://schemas.openxmlformats.org/officeDocument/2006/relationships/hyperlink" Target="https://te.wikipedia.org/wiki/%E0%B0%A4%E0%B0%AE%E0%B0%BF%E0%B0%B3%E0%B0%A8%E0%B0%BE%E0%B0%A1%E0%B1%81" TargetMode="External"/><Relationship Id="rId3" Type="http://schemas.openxmlformats.org/officeDocument/2006/relationships/hyperlink" Target="https://te.wikipedia.org/wiki/%E0%B0%AC%E0%B0%B9%E0%B1%8D%E0%B0%B0%E0%B0%AF%E0%B0%BF%E0%B0%A8%E0%B1%8D" TargetMode="External"/><Relationship Id="rId21" Type="http://schemas.openxmlformats.org/officeDocument/2006/relationships/hyperlink" Target="https://te.wikipedia.org/wiki/%E0%B0%85%E0%B0%82%E0%B0%A1%E0%B0%AE%E0%B0%BE%E0%B0%A8%E0%B1%8D_%E0%B0%A8%E0%B0%BF%E0%B0%95%E0%B1%8B%E0%B0%AC%E0%B0%BE%E0%B0%B0%E0%B1%8D_%E0%B0%A6%E0%B1%80%E0%B0%B5%E0%B1%81%E0%B0%B2%E0%B1%81" TargetMode="External"/><Relationship Id="rId7" Type="http://schemas.openxmlformats.org/officeDocument/2006/relationships/hyperlink" Target="https://te.wikipedia.org/wiki/%E0%B0%AE%E0%B0%BE%E0%B0%B0%E0%B0%BF%E0%B0%B7%E0%B0%B8%E0%B1%8D" TargetMode="External"/><Relationship Id="rId12" Type="http://schemas.openxmlformats.org/officeDocument/2006/relationships/hyperlink" Target="https://te.wikipedia.org/wiki/%E0%B0%A4%E0%B1%86%E0%B0%B2%E0%B0%82%E0%B0%97%E0%B0%BE%E0%B0%A3" TargetMode="External"/><Relationship Id="rId17" Type="http://schemas.openxmlformats.org/officeDocument/2006/relationships/hyperlink" Target="https://te.wikipedia.org/wiki/%E0%B0%92%E0%B0%A1%E0%B0%BF%E0%B0%B6%E0%B0%BE" TargetMode="External"/><Relationship Id="rId2" Type="http://schemas.openxmlformats.org/officeDocument/2006/relationships/hyperlink" Target="https://te.wikipedia.org/wiki/%E0%B0%AD%E0%B0%BE%E0%B0%B0%E0%B0%A4%E0%B0%A6%E0%B1%87%E0%B0%B6%E0%B0%82" TargetMode="External"/><Relationship Id="rId16" Type="http://schemas.openxmlformats.org/officeDocument/2006/relationships/hyperlink" Target="https://te.wikipedia.org/wiki/%E0%B0%AE%E0%B0%B9%E0%B0%BE%E0%B0%B0%E0%B0%BE%E0%B0%B7%E0%B1%8D%E0%B0%9F%E0%B1%8D%E0%B0%B0" TargetMode="External"/><Relationship Id="rId20" Type="http://schemas.openxmlformats.org/officeDocument/2006/relationships/hyperlink" Target="https://te.wikipedia.org/wiki/%E0%B0%AE%E0%B0%A7%E0%B1%8D%E0%B0%AF%E0%B0%AA%E0%B1%8D%E0%B0%B0%E0%B0%A6%E0%B1%87%E0%B0%B6%E0%B1%8D" TargetMode="External"/><Relationship Id="rId1" Type="http://schemas.openxmlformats.org/officeDocument/2006/relationships/slideLayout" Target="../slideLayouts/slideLayout62.xml"/><Relationship Id="rId6" Type="http://schemas.openxmlformats.org/officeDocument/2006/relationships/hyperlink" Target="https://te.wikipedia.org/wiki/%E0%B0%AE%E0%B0%B2%E0%B1%87%E0%B0%B7%E0%B0%BF%E0%B0%AF%E0%B0%BE" TargetMode="External"/><Relationship Id="rId11" Type="http://schemas.openxmlformats.org/officeDocument/2006/relationships/hyperlink" Target="https://te.wikipedia.org/wiki/%E0%B0%85%E0%B0%AE%E0%B1%86%E0%B0%B0%E0%B0%BF%E0%B0%95%E0%B0%BE_%E0%B0%B8%E0%B0%82%E0%B0%AF%E0%B1%81%E0%B0%95%E0%B1%8D%E0%B0%A4_%E0%B0%B0%E0%B0%BE%E0%B0%B7%E0%B1%8D%E0%B0%9F%E0%B1%8D%E0%B0%B0%E0%B0%BE%E0%B0%B2%E0%B1%81" TargetMode="External"/><Relationship Id="rId5" Type="http://schemas.openxmlformats.org/officeDocument/2006/relationships/hyperlink" Target="https://te.wikipedia.org/wiki/%E0%B0%AB%E0%B0%BF%E0%B0%9C%E0%B1%80" TargetMode="External"/><Relationship Id="rId15" Type="http://schemas.openxmlformats.org/officeDocument/2006/relationships/hyperlink" Target="https://te.wikipedia.org/wiki/%E0%B0%95%E0%B0%B0%E0%B1%8D%E0%B0%A8%E0%B0%BE%E0%B0%9F%E0%B0%95" TargetMode="External"/><Relationship Id="rId10" Type="http://schemas.openxmlformats.org/officeDocument/2006/relationships/hyperlink" Target="https://te.wikipedia.org/wiki/%E0%B0%AF%E0%B1%81%E0%B0%A8%E0%B1%88%E0%B0%9F%E0%B1%86%E0%B0%A1%E0%B1%8D_%E0%B0%85%E0%B0%B0%E0%B0%AC%E0%B1%8D_%E0%B0%8E%E0%B0%AE%E0%B0%BF%E0%B0%B0%E0%B1%87%E0%B0%9F%E0%B1%8D%E0%B0%B8%E0%B1%8D" TargetMode="External"/><Relationship Id="rId19" Type="http://schemas.openxmlformats.org/officeDocument/2006/relationships/hyperlink" Target="https://te.wikipedia.org/wiki/%E0%B0%AA%E0%B1%81%E0%B0%A6%E0%B1%81%E0%B0%9A%E0%B1%8D%E0%B0%9A%E0%B1%87%E0%B0%B0%E0%B0%BF" TargetMode="External"/><Relationship Id="rId4" Type="http://schemas.openxmlformats.org/officeDocument/2006/relationships/hyperlink" Target="https://te.wikipedia.org/wiki/%E0%B0%95%E0%B1%86%E0%B0%A8%E0%B0%A1%E0%B0%BE" TargetMode="External"/><Relationship Id="rId9" Type="http://schemas.openxmlformats.org/officeDocument/2006/relationships/hyperlink" Target="https://te.wikipedia.org/wiki/%E0%B0%A6%E0%B0%95%E0%B1%8D%E0%B0%B7%E0%B0%BF%E0%B0%A3_%E0%B0%86%E0%B0%AB%E0%B1%8D%E0%B0%B0%E0%B0%BF%E0%B0%95%E0%B0%BE" TargetMode="External"/><Relationship Id="rId14" Type="http://schemas.openxmlformats.org/officeDocument/2006/relationships/hyperlink" Target="https://te.wikipedia.org/wiki/%E0%B0%9B%E0%B0%A4%E0%B1%8D%E0%B0%A4%E0%B1%80%E0%B0%B8%E0%B1%8D_%E0%B0%97%E0%B0%A2%E0%B1%8D" TargetMode="External"/><Relationship Id="rId22" Type="http://schemas.openxmlformats.org/officeDocument/2006/relationships/hyperlink" Target="https://te.wikipedia.org/w/index.php?title=%E0%B0%A4%E0%B1%86%E0%B0%B2%E0%B1%81%E0%B0%97%E0%B1%81_%E0%B0%B2%E0%B0%BF%E0%B0%AA%E0%B0%BF_/au/&amp;action=edit&amp;redlink=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te.wikipedia.org/wiki/%E0%B0%A6%E0%B1%8D%E0%B0%B0%E0%B0%BE%E0%B0%B5%E0%B0%BF%E0%B0%A1_%E0%B0%AD%E0%B0%BE%E0%B0%B7%E0%B0%B2%E0%B1%81" TargetMode="Externa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hyperlink" Target="https://te.wikipedia.org/wiki/%E0%B0%A4%E0%B1%86%E0%B0%B2%E0%B1%81%E0%B0%97%E0%B1%81_%E0%B0%A4%E0%B0%B2%E0%B1%8D%E0%B0%B2%E0%B0%BF" TargetMode="External"/><Relationship Id="rId2" Type="http://schemas.openxmlformats.org/officeDocument/2006/relationships/image" Target="../media/image12.jpeg"/><Relationship Id="rId1" Type="http://schemas.openxmlformats.org/officeDocument/2006/relationships/slideLayout" Target="../slideLayouts/slideLayout62.xml"/></Relationships>
</file>

<file path=ppt/slides/_rels/slide31.xml.rels><?xml version="1.0" encoding="UTF-8" standalone="yes"?>
<Relationships xmlns="http://schemas.openxmlformats.org/package/2006/relationships"><Relationship Id="rId3" Type="http://schemas.openxmlformats.org/officeDocument/2006/relationships/hyperlink" Target="https://te.wikipedia.org/wiki/%E0%B0%AE%E0%B0%B3%E0%B0%AF%E0%B0%BE%E0%B0%B2%E0%B0%82" TargetMode="External"/><Relationship Id="rId7" Type="http://schemas.openxmlformats.org/officeDocument/2006/relationships/hyperlink" Target="https://te.wikipedia.org/wiki/%E0%B0%AD%E0%B0%BE%E0%B0%B7" TargetMode="External"/><Relationship Id="rId2" Type="http://schemas.openxmlformats.org/officeDocument/2006/relationships/hyperlink" Target="https://te.wikipedia.org/wiki/%E0%B0%95%E0%B0%A8%E0%B1%8D%E0%B0%A8%E0%B0%A1%E0%B0%82" TargetMode="External"/><Relationship Id="rId1" Type="http://schemas.openxmlformats.org/officeDocument/2006/relationships/slideLayout" Target="../slideLayouts/slideLayout73.xml"/><Relationship Id="rId6" Type="http://schemas.openxmlformats.org/officeDocument/2006/relationships/hyperlink" Target="https://te.wikipedia.org/wiki/%E0%B0%92%E0%B0%B0%E0%B0%BF%E0%B0%B8%E0%B1%8D%E0%B0%B8%E0%B0%BE" TargetMode="External"/><Relationship Id="rId5" Type="http://schemas.openxmlformats.org/officeDocument/2006/relationships/hyperlink" Target="https://te.wikipedia.org/wiki/%E0%B0%A8%E0%B1%80%E0%B0%B2%E0%B0%97%E0%B0%BF%E0%B0%B0%E0%B0%BF" TargetMode="External"/><Relationship Id="rId4" Type="http://schemas.openxmlformats.org/officeDocument/2006/relationships/hyperlink" Target="https://te.wikipedia.org/wiki/%E0%B0%A4%E0%B0%AE%E0%B0%BF%E0%B0%B3%E0%B0%82"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3.xml"/></Relationships>
</file>

<file path=ppt/slides/_rels/slide33.xml.rels><?xml version="1.0" encoding="UTF-8" standalone="yes"?>
<Relationships xmlns="http://schemas.openxmlformats.org/package/2006/relationships"><Relationship Id="rId8" Type="http://schemas.openxmlformats.org/officeDocument/2006/relationships/hyperlink" Target="https://te.wikipedia.org/wiki/%E0%B0%A4%E0%B0%AE%E0%B0%BF%E0%B0%B3%E0%B1%8D" TargetMode="External"/><Relationship Id="rId3" Type="http://schemas.openxmlformats.org/officeDocument/2006/relationships/hyperlink" Target="https://te.wikipedia.org/wiki/%E0%B0%AD%E0%B0%BE%E0%B0%B0%E0%B0%A4%E0%B0%A6%E0%B1%87%E0%B0%B6%E0%B0%AE%E0%B1%81" TargetMode="External"/><Relationship Id="rId7" Type="http://schemas.openxmlformats.org/officeDocument/2006/relationships/hyperlink" Target="https://te.wikipedia.org/wiki/%E0%B0%A4%E0%B1%86%E0%B0%B2%E0%B1%81%E0%B0%97%E0%B1%81" TargetMode="External"/><Relationship Id="rId2" Type="http://schemas.openxmlformats.org/officeDocument/2006/relationships/hyperlink" Target="https://te.wikipedia.org/wiki/%E0%B0%AE%E0%B0%B2%E0%B0%AF%E0%B0%BE%E0%B0%B3" TargetMode="External"/><Relationship Id="rId1" Type="http://schemas.openxmlformats.org/officeDocument/2006/relationships/slideLayout" Target="../slideLayouts/slideLayout73.xml"/><Relationship Id="rId6" Type="http://schemas.openxmlformats.org/officeDocument/2006/relationships/hyperlink" Target="https://te.wikipedia.org/wiki/%E0%B0%A6%E0%B0%95%E0%B1%8D%E0%B0%B7%E0%B0%BF%E0%B0%A3_%E0%B0%AD%E0%B0%BE%E0%B0%B0%E0%B0%A4%E0%B0%A6%E0%B1%87%E0%B0%B6%E0%B0%AE%E0%B1%81" TargetMode="External"/><Relationship Id="rId5" Type="http://schemas.openxmlformats.org/officeDocument/2006/relationships/hyperlink" Target="https://te.wikipedia.org/wiki/%E0%B0%AD%E0%B0%BE%E0%B0%B0%E0%B0%A4_%E0%B0%A6%E0%B1%87%E0%B0%B6%E0%B0%AE%E0%B1%81" TargetMode="External"/><Relationship Id="rId10" Type="http://schemas.openxmlformats.org/officeDocument/2006/relationships/hyperlink" Target="https://te.wikipedia.org/wiki/%E0%B0%A4%E0%B0%AE%E0%B0%BF%E0%B0%B3_%E0%B0%AD%E0%B0%BE%E0%B0%B7" TargetMode="External"/><Relationship Id="rId4" Type="http://schemas.openxmlformats.org/officeDocument/2006/relationships/hyperlink" Target="https://te.wikipedia.org/wiki/%E0%B0%95%E0%B1%87%E0%B0%B0%E0%B0%B3" TargetMode="External"/><Relationship Id="rId9" Type="http://schemas.openxmlformats.org/officeDocument/2006/relationships/hyperlink" Target="https://te.wikipedia.org/wiki/%E0%B0%95%E0%B0%A8%E0%B1%8D%E0%B0%A8%E0%B0%A1"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te.wikipedia.org/wiki/%E0%B0%A4%E0%B0%AE%E0%B0%BF%E0%B0%B3_%E0%B0%AD%E0%B0%BE%E0%B0%B7" TargetMode="External"/><Relationship Id="rId7" Type="http://schemas.openxmlformats.org/officeDocument/2006/relationships/hyperlink" Target="https://te.wikipedia.org/wiki/%E0%B0%AA%E0%B1%8B%E0%B0%B0%E0%B1%8D%E0%B0%9A%E0%B1%81%E0%B0%97%E0%B0%B2%E0%B1%8D" TargetMode="External"/><Relationship Id="rId2" Type="http://schemas.openxmlformats.org/officeDocument/2006/relationships/hyperlink" Target="https://te.wikipedia.org/wiki/%E0%B0%A4%E0%B0%AE%E0%B0%BF%E0%B0%B3%E0%B0%82" TargetMode="External"/><Relationship Id="rId1" Type="http://schemas.openxmlformats.org/officeDocument/2006/relationships/slideLayout" Target="../slideLayouts/slideLayout73.xml"/><Relationship Id="rId6" Type="http://schemas.openxmlformats.org/officeDocument/2006/relationships/hyperlink" Target="https://te.wikipedia.org/wiki/%E0%B0%95%E0%B1%87%E0%B0%B0%E0%B0%B3" TargetMode="External"/><Relationship Id="rId5" Type="http://schemas.openxmlformats.org/officeDocument/2006/relationships/hyperlink" Target="https://te.wikipedia.org/wiki/%E0%B0%B8%E0%B0%82%E0%B0%B8%E0%B1%8D%E0%B0%95%E0%B1%83%E0%B0%A4%E0%B0%AE%E0%B1%81" TargetMode="External"/><Relationship Id="rId4" Type="http://schemas.openxmlformats.org/officeDocument/2006/relationships/hyperlink" Target="https://te.wikipedia.org/wiki/%E0%B0%AC%E0%B1%8D%E0%B0%B0%E0%B0%BE%E0%B0%B9%E0%B1%8D%E0%B0%AE%E0%B0%A3%E0%B1%81%E0%B0%B2%E0%B1%81"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te.wikipedia.org/w/index.php?title=%E0%B0%A6%E0%B0%95%E0%B1%8D%E0%B0%B7%E0%B0%BF%E0%B0%A3_%E0%B0%A6%E0%B1%8D%E0%B0%B0%E0%B0%BE%E0%B0%B5%E0%B0%BF%E0%B0%A1_%E0%B0%AD%E0%B0%BE%E0%B0%B7%E0%B0%B2%E0%B1%81&amp;action=edit&amp;redlink=1" TargetMode="External"/><Relationship Id="rId13" Type="http://schemas.openxmlformats.org/officeDocument/2006/relationships/hyperlink" Target="https://te.wikipedia.org/w/index.php?title=List_of_language_regulators&amp;action=edit&amp;redlink=1" TargetMode="External"/><Relationship Id="rId3" Type="http://schemas.openxmlformats.org/officeDocument/2006/relationships/hyperlink" Target="https://te.wikipedia.org/wiki/%E0%B0%95%E0%B1%87%E0%B0%B0%E0%B0%B3" TargetMode="External"/><Relationship Id="rId7" Type="http://schemas.openxmlformats.org/officeDocument/2006/relationships/hyperlink" Target="https://te.wikipedia.org/wiki/%E0%B0%A6%E0%B1%8D%E0%B0%B0%E0%B0%BE%E0%B0%B5%E0%B0%BF%E0%B0%A1_%E0%B0%AD%E0%B0%BE%E0%B0%B7%E0%B0%B2%E0%B1%81" TargetMode="External"/><Relationship Id="rId12" Type="http://schemas.openxmlformats.org/officeDocument/2006/relationships/hyperlink" Target="https://te.wikipedia.org/wiki/%E0%B0%AD%E0%B0%BE%E0%B0%B0%E0%B0%A4%E0%B0%A6%E0%B1%87%E0%B0%B6%E0%B0%82" TargetMode="External"/><Relationship Id="rId2" Type="http://schemas.openxmlformats.org/officeDocument/2006/relationships/hyperlink" Target="https://te.wikipedia.org/wiki/%E0%B0%AD%E0%B0%BE%E0%B0%B0%E0%B0%A4%E0%B0%A6%E0%B1%87%E0%B0%B6%E0%B0%AE%E0%B1%81" TargetMode="External"/><Relationship Id="rId1" Type="http://schemas.openxmlformats.org/officeDocument/2006/relationships/slideLayout" Target="../slideLayouts/slideLayout73.xml"/><Relationship Id="rId6" Type="http://schemas.openxmlformats.org/officeDocument/2006/relationships/hyperlink" Target="https://te.wikipedia.org/w/index.php?title=%E0%B0%AD%E0%B0%BE%E0%B0%B7%E0%B0%BE_%E0%B0%95%E0%B1%81%E0%B0%9F%E0%B1%81%E0%B0%82%E0%B0%AC%E0%B0%BE%E0%B0%B2%E0%B1%81&amp;action=edit&amp;redlink=1" TargetMode="External"/><Relationship Id="rId11" Type="http://schemas.openxmlformats.org/officeDocument/2006/relationships/hyperlink" Target="https://te.wikipedia.org/w/index.php?title=%E0%B0%A4%E0%B0%AE%E0%B0%BF%E0%B0%B3-%E0%B0%AE%E0%B0%B2%E0%B0%AF%E0%B0%BE%E0%B0%B3_%E0%B0%AD%E0%B0%BE%E0%B0%B7%E0%B0%B2%E0%B1%81&amp;action=edit&amp;redlink=1" TargetMode="External"/><Relationship Id="rId5" Type="http://schemas.openxmlformats.org/officeDocument/2006/relationships/hyperlink" Target="https://te.wikipedia.org/w/index.php?title=%E0%B0%AD%E0%B0%BE%E0%B0%B7%E0%B0%B2_%E0%B0%9C%E0%B0%BE%E0%B0%AC%E0%B0%BF%E0%B0%A4%E0%B0%BE_-_%E0%B0%AE%E0%B0%BE%E0%B0%9F%E0%B1%8D%E0%B0%B2%E0%B0%BE%E0%B0%A1%E0%B1%87_%E0%B0%B5%E0%B0%BE%E0%B0%B0%E0%B0%BF_%E0%B0%B8%E0%B0%82%E0%B0%96%E0%B1%8D%E0%B0%AF%E0%B0%A8%E0%B0%A8%E0%B1%81%E0%B0%B8%E0%B0%B0%E0%B0%BF%E0%B0%82%E0%B0%9A%E0%B0%BF&amp;action=edit&amp;redlink=1" TargetMode="External"/><Relationship Id="rId10" Type="http://schemas.openxmlformats.org/officeDocument/2006/relationships/hyperlink" Target="https://te.wikipedia.org/w/index.php?title=%E0%B0%A4%E0%B0%AE%E0%B0%BF%E0%B0%B3-%E0%B0%95%E0%B1%8A%E0%B0%A1%E0%B0%97%E0%B1%81_%E0%B0%AD%E0%B0%BE%E0%B0%B7%E0%B0%B2%E0%B1%81&amp;action=edit&amp;redlink=1" TargetMode="External"/><Relationship Id="rId4" Type="http://schemas.openxmlformats.org/officeDocument/2006/relationships/hyperlink" Target="https://te.wikipedia.org/wiki/%E0%B0%B2%E0%B0%95%E0%B1%8D%E0%B0%B7%E0%B0%A6%E0%B1%8D%E0%B0%B5%E0%B1%80%E0%B0%AA%E0%B0%BE%E0%B0%B2%E0%B1%81" TargetMode="External"/><Relationship Id="rId9" Type="http://schemas.openxmlformats.org/officeDocument/2006/relationships/hyperlink" Target="https://te.wikipedia.org/w/index.php?title=%E0%B0%A4%E0%B0%AE%E0%B0%BF%E0%B0%B3-%E0%B0%95%E0%B0%A8%E0%B1%8D%E0%B0%A8%E0%B0%A1_%E0%B0%AD%E0%B0%BE%E0%B0%B7%E0%B0%B2%E0%B1%81&amp;action=edit&amp;redlink=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te.wikipedia.org/wiki/%E0%B0%86%E0%B0%AB%E0%B1%8D%E0%B0%98%E0%B0%BE%E0%B0%A8%E0%B0%BF%E0%B0%B8%E0%B1%8D%E0%B0%A4%E0%B0%BE%E0%B0%A8%E0%B1%8D" TargetMode="External"/><Relationship Id="rId3" Type="http://schemas.openxmlformats.org/officeDocument/2006/relationships/hyperlink" Target="https://te.wikipedia.org/wiki/%E0%B0%B6%E0%B1%8D%E0%B0%B0%E0%B1%80%E0%B0%B2%E0%B0%82%E0%B0%95" TargetMode="External"/><Relationship Id="rId7" Type="http://schemas.openxmlformats.org/officeDocument/2006/relationships/hyperlink" Target="https://te.wikipedia.org/wiki/%E0%B0%AD%E0%B0%BE%E0%B0%B0%E0%B0%A4_%E0%B0%A6%E0%B1%87%E0%B0%B6%E0%B0%AE%E0%B1%81" TargetMode="External"/><Relationship Id="rId2" Type="http://schemas.openxmlformats.org/officeDocument/2006/relationships/hyperlink" Target="https://te.wikipedia.org/wiki/%E0%B0%A6%E0%B0%95%E0%B1%8D%E0%B0%B7%E0%B0%BF%E0%B0%A3_%E0%B0%AD%E0%B0%BE%E0%B0%B0%E0%B0%A4%E0%B0%A6%E0%B1%87%E0%B0%B6%E0%B0%AE%E0%B1%81" TargetMode="External"/><Relationship Id="rId1" Type="http://schemas.openxmlformats.org/officeDocument/2006/relationships/slideLayout" Target="../slideLayouts/slideLayout7.xml"/><Relationship Id="rId6" Type="http://schemas.openxmlformats.org/officeDocument/2006/relationships/hyperlink" Target="https://te.wikipedia.org/wiki/%E0%B0%AC%E0%B0%82%E0%B0%97%E0%B1%8D%E0%B0%B2%E0%B0%BE%E0%B0%A6%E0%B1%87%E0%B0%B6%E0%B1%8D" TargetMode="External"/><Relationship Id="rId11" Type="http://schemas.openxmlformats.org/officeDocument/2006/relationships/hyperlink" Target="https://te.wikipedia.org/w/index.php?title=%E0%B0%88%E0%B0%B2%E0%B0%AE%E0%B1%88%E0%B0%9F%E0%B1%8D_%E0%B0%AD%E0%B0%BE%E0%B0%B7&amp;action=edit&amp;redlink=1" TargetMode="External"/><Relationship Id="rId5" Type="http://schemas.openxmlformats.org/officeDocument/2006/relationships/hyperlink" Target="https://te.wikipedia.org/wiki/%E0%B0%A8%E0%B1%87%E0%B0%AA%E0%B0%BE%E0%B0%B2%E0%B1%8D" TargetMode="External"/><Relationship Id="rId10" Type="http://schemas.openxmlformats.org/officeDocument/2006/relationships/hyperlink" Target="https://te.wikipedia.org/w/index.php?title=%E0%B0%88%E0%B0%B2%E0%B0%AE%E0%B1%8B-%E0%B0%A6%E0%B1%8D%E0%B0%B0%E0%B0%BE%E0%B0%B5%E0%B0%BF%E0%B0%A1_%E0%B0%AD%E0%B0%BE%E0%B0%B7_%E0%B0%95%E0%B1%81%E0%B0%9F%E0%B1%81%E0%B0%82%E0%B0%AC%E0%B0%AE%E0%B1%81&amp;action=edit&amp;redlink=1" TargetMode="External"/><Relationship Id="rId4" Type="http://schemas.openxmlformats.org/officeDocument/2006/relationships/hyperlink" Target="https://te.wikipedia.org/wiki/%E0%B0%AA%E0%B0%BE%E0%B0%95%E0%B0%BF%E0%B0%B8%E0%B1%8D%E0%B0%A4%E0%B0%BE%E0%B0%A8%E0%B1%8D" TargetMode="External"/><Relationship Id="rId9" Type="http://schemas.openxmlformats.org/officeDocument/2006/relationships/hyperlink" Target="https://te.wikipedia.org/wiki/%E0%B0%87%E0%B0%B0%E0%B0%BE%E0%B0%A8%E0%B1%8D"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e.wikipedia.org/wiki/%E0%B0%A6%E0%B1%8D%E0%B0%B0%E0%B0%BE%E0%B0%B5%E0%B0%BF%E0%B0%A1_%E0%B0%AD%E0%B0%BE%E0%B0%B7%E0%B0%B2%E0%B1%81"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te.wikipedia.org/wiki/%E0%B0%AA%E0%B1%8D%E0%B0%B0%E0%B0%BE%E0%B0%95%E0%B1%83%E0%B0%A4%E0%B0%AE%E0%B1%81" TargetMode="External"/><Relationship Id="rId2" Type="http://schemas.openxmlformats.org/officeDocument/2006/relationships/hyperlink" Target="https://te.wikipedia.org/w/index.php?title=%E0%B0%86%E0%B0%B0%E0%B1%8D%E0%B0%AF%E0%B1%81%E0%B0%B2%E0%B1%81&amp;action=edit&amp;redlink=1"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te.wikipedia.org/w/index.php?title=%E0%B0%AA%E0%B1%81%E0%B0%B0%E0%B0%BE%E0%B0%A3%E0%B0%AE%E0%B1%81&amp;action=edit&amp;redlink=1" TargetMode="External"/><Relationship Id="rId2" Type="http://schemas.openxmlformats.org/officeDocument/2006/relationships/hyperlink" Target="https://te.wikipedia.org/wiki/%E0%B0%AD%E0%B0%BE%E0%B0%97%E0%B0%B5%E0%B0%A4%E0%B0%AE%E0%B1%81"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noAutofit/>
          </a:bodyPr>
          <a:lstStyle/>
          <a:p>
            <a:r>
              <a:rPr lang="en-US" sz="4800" dirty="0" smtClean="0"/>
              <a:t>P.R GOVT DEGREE COLLEGE(A)</a:t>
            </a:r>
            <a:br>
              <a:rPr lang="en-US" sz="4800" dirty="0" smtClean="0"/>
            </a:br>
            <a:r>
              <a:rPr lang="en-US" sz="4800" dirty="0" smtClean="0"/>
              <a:t>KAKINADA</a:t>
            </a:r>
            <a:endParaRPr lang="en-US" sz="4800" dirty="0"/>
          </a:p>
        </p:txBody>
      </p:sp>
      <p:sp>
        <p:nvSpPr>
          <p:cNvPr id="3" name="Subtitle 2"/>
          <p:cNvSpPr>
            <a:spLocks noGrp="1"/>
          </p:cNvSpPr>
          <p:nvPr>
            <p:ph type="subTitle" idx="1"/>
          </p:nvPr>
        </p:nvSpPr>
        <p:spPr/>
        <p:txBody>
          <a:bodyPr>
            <a:normAutofit fontScale="70000" lnSpcReduction="20000"/>
          </a:bodyPr>
          <a:lstStyle/>
          <a:p>
            <a:r>
              <a:rPr lang="en-US" sz="4000" b="1" dirty="0" smtClean="0">
                <a:solidFill>
                  <a:schemeClr val="tx1"/>
                </a:solidFill>
              </a:rPr>
              <a:t>DEPT OF TELUGU</a:t>
            </a:r>
          </a:p>
          <a:p>
            <a:r>
              <a:rPr lang="en-US" sz="4000" dirty="0" smtClean="0">
                <a:solidFill>
                  <a:schemeClr val="tx1"/>
                </a:solidFill>
              </a:rPr>
              <a:t>III rd </a:t>
            </a:r>
            <a:r>
              <a:rPr lang="en-US" sz="4000" dirty="0" smtClean="0">
                <a:solidFill>
                  <a:schemeClr val="tx1"/>
                </a:solidFill>
              </a:rPr>
              <a:t>B.A Special Telugu</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85800"/>
            <a:ext cx="6019800" cy="2031325"/>
          </a:xfrm>
          <a:prstGeom prst="rect">
            <a:avLst/>
          </a:prstGeom>
        </p:spPr>
        <p:txBody>
          <a:bodyPr wrap="square">
            <a:spAutoFit/>
          </a:bodyPr>
          <a:lstStyle/>
          <a:p>
            <a:pPr>
              <a:lnSpc>
                <a:spcPct val="150000"/>
              </a:lnSpc>
            </a:pPr>
            <a:r>
              <a:rPr lang="te-IN" sz="2800" dirty="0" smtClean="0"/>
              <a:t>ద్రవిడ భాషా కుటుంబాలు, </a:t>
            </a:r>
            <a:r>
              <a:rPr lang="te-IN" sz="2800" dirty="0" smtClean="0"/>
              <a:t>జాబితా</a:t>
            </a:r>
            <a:endParaRPr lang="te-IN" sz="2800" dirty="0" smtClean="0"/>
          </a:p>
          <a:p>
            <a:pPr>
              <a:lnSpc>
                <a:spcPct val="150000"/>
              </a:lnSpc>
            </a:pPr>
            <a:r>
              <a:rPr lang="te-IN" sz="2800" dirty="0" smtClean="0"/>
              <a:t>ద్రావిడ బాషాకుటుంబాన్ని మూడు వర్గాలుగా </a:t>
            </a:r>
            <a:r>
              <a:rPr lang="te-IN" sz="2800" dirty="0" smtClean="0"/>
              <a:t>విడగొట్టారు.</a:t>
            </a:r>
            <a:endParaRPr lang="te-IN" sz="2800" dirty="0"/>
          </a:p>
        </p:txBody>
      </p:sp>
      <p:sp>
        <p:nvSpPr>
          <p:cNvPr id="4" name="Rectangle 3"/>
          <p:cNvSpPr/>
          <p:nvPr/>
        </p:nvSpPr>
        <p:spPr>
          <a:xfrm>
            <a:off x="1953491" y="2807180"/>
            <a:ext cx="5084618" cy="2246769"/>
          </a:xfrm>
          <a:prstGeom prst="rect">
            <a:avLst/>
          </a:prstGeom>
        </p:spPr>
        <p:txBody>
          <a:bodyPr wrap="square">
            <a:spAutoFit/>
          </a:bodyPr>
          <a:lstStyle/>
          <a:p>
            <a:pPr>
              <a:lnSpc>
                <a:spcPct val="150000"/>
              </a:lnSpc>
              <a:buFont typeface="Wingdings" pitchFamily="2" charset="2"/>
              <a:buChar char="Ø"/>
            </a:pPr>
            <a:r>
              <a:rPr lang="en-US" sz="3200" dirty="0" smtClean="0">
                <a:solidFill>
                  <a:schemeClr val="accent1"/>
                </a:solidFill>
              </a:rPr>
              <a:t> </a:t>
            </a:r>
            <a:r>
              <a:rPr lang="te-IN" sz="3200" dirty="0" smtClean="0">
                <a:solidFill>
                  <a:schemeClr val="accent1"/>
                </a:solidFill>
              </a:rPr>
              <a:t>దక్షిణ </a:t>
            </a:r>
            <a:r>
              <a:rPr lang="te-IN" sz="3200" dirty="0" smtClean="0">
                <a:solidFill>
                  <a:schemeClr val="accent1"/>
                </a:solidFill>
              </a:rPr>
              <a:t>ద్రావిడ భాషా </a:t>
            </a:r>
            <a:r>
              <a:rPr lang="te-IN" sz="3200" dirty="0" smtClean="0">
                <a:solidFill>
                  <a:schemeClr val="accent1"/>
                </a:solidFill>
              </a:rPr>
              <a:t>కుటుంబం</a:t>
            </a:r>
            <a:endParaRPr lang="te-IN" sz="3200" dirty="0" smtClean="0">
              <a:solidFill>
                <a:schemeClr val="accent1"/>
              </a:solidFill>
            </a:endParaRPr>
          </a:p>
          <a:p>
            <a:pPr>
              <a:lnSpc>
                <a:spcPct val="150000"/>
              </a:lnSpc>
              <a:buFont typeface="Wingdings" pitchFamily="2" charset="2"/>
              <a:buChar char="Ø"/>
            </a:pPr>
            <a:r>
              <a:rPr lang="en-US" sz="3200" dirty="0" smtClean="0">
                <a:solidFill>
                  <a:schemeClr val="accent1"/>
                </a:solidFill>
              </a:rPr>
              <a:t> </a:t>
            </a:r>
            <a:r>
              <a:rPr lang="te-IN" sz="3200" dirty="0" smtClean="0">
                <a:solidFill>
                  <a:schemeClr val="accent1"/>
                </a:solidFill>
              </a:rPr>
              <a:t>మధ్య </a:t>
            </a:r>
            <a:r>
              <a:rPr lang="te-IN" sz="3200" dirty="0" smtClean="0">
                <a:solidFill>
                  <a:schemeClr val="accent1"/>
                </a:solidFill>
              </a:rPr>
              <a:t>ద్రావిడ భాషా కుటుంబం</a:t>
            </a:r>
          </a:p>
          <a:p>
            <a:pPr>
              <a:lnSpc>
                <a:spcPct val="150000"/>
              </a:lnSpc>
              <a:buFont typeface="Wingdings" pitchFamily="2" charset="2"/>
              <a:buChar char="Ø"/>
            </a:pPr>
            <a:r>
              <a:rPr lang="en-US" sz="3200" dirty="0" smtClean="0">
                <a:solidFill>
                  <a:schemeClr val="accent1"/>
                </a:solidFill>
              </a:rPr>
              <a:t> </a:t>
            </a:r>
            <a:r>
              <a:rPr lang="te-IN" sz="3200" dirty="0" smtClean="0">
                <a:solidFill>
                  <a:schemeClr val="accent1"/>
                </a:solidFill>
              </a:rPr>
              <a:t>ఉత్తర </a:t>
            </a:r>
            <a:r>
              <a:rPr lang="te-IN" sz="3200" dirty="0" smtClean="0">
                <a:solidFill>
                  <a:schemeClr val="accent1"/>
                </a:solidFill>
              </a:rPr>
              <a:t>ద్రావిడ భాషా కుటుంబం</a:t>
            </a:r>
            <a:endParaRPr lang="te-IN" sz="3200" dirty="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1).jpg"/>
          <p:cNvPicPr>
            <a:picLocks noChangeAspect="1"/>
          </p:cNvPicPr>
          <p:nvPr/>
        </p:nvPicPr>
        <p:blipFill>
          <a:blip r:embed="rId2"/>
          <a:stretch>
            <a:fillRect/>
          </a:stretch>
        </p:blipFill>
        <p:spPr>
          <a:xfrm>
            <a:off x="1913060" y="935182"/>
            <a:ext cx="5317880" cy="538941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5638800" cy="6740307"/>
          </a:xfrm>
          <a:prstGeom prst="rect">
            <a:avLst/>
          </a:prstGeom>
        </p:spPr>
        <p:txBody>
          <a:bodyPr wrap="square">
            <a:spAutoFit/>
          </a:bodyPr>
          <a:lstStyle/>
          <a:p>
            <a:pPr>
              <a:lnSpc>
                <a:spcPct val="150000"/>
              </a:lnSpc>
            </a:pPr>
            <a:r>
              <a:rPr lang="te-IN" sz="3600" dirty="0" smtClean="0">
                <a:solidFill>
                  <a:schemeClr val="accent1"/>
                </a:solidFill>
              </a:rPr>
              <a:t>దక్షిణ ద్రావిడ భాషా </a:t>
            </a:r>
            <a:r>
              <a:rPr lang="te-IN" sz="3600" dirty="0" smtClean="0">
                <a:solidFill>
                  <a:schemeClr val="accent1"/>
                </a:solidFill>
              </a:rPr>
              <a:t>కుటుంబం </a:t>
            </a:r>
            <a:endParaRPr lang="te-IN" sz="3600" b="1" dirty="0" smtClean="0"/>
          </a:p>
          <a:p>
            <a:pPr algn="ctr">
              <a:lnSpc>
                <a:spcPct val="150000"/>
              </a:lnSpc>
            </a:pPr>
            <a:r>
              <a:rPr lang="te-IN" b="1" dirty="0" smtClean="0">
                <a:hlinkClick r:id="rId2" tooltip="కన్నడ భాష"/>
              </a:rPr>
              <a:t>కన్నడం</a:t>
            </a:r>
            <a:endParaRPr lang="te-IN" dirty="0" smtClean="0"/>
          </a:p>
          <a:p>
            <a:pPr algn="ctr">
              <a:lnSpc>
                <a:spcPct val="150000"/>
              </a:lnSpc>
            </a:pPr>
            <a:r>
              <a:rPr lang="te-IN" b="1" dirty="0" smtClean="0">
                <a:hlinkClick r:id="rId3" tooltip="మళయాళ భాష"/>
              </a:rPr>
              <a:t>మళయాలం</a:t>
            </a:r>
            <a:endParaRPr lang="te-IN" dirty="0" smtClean="0"/>
          </a:p>
          <a:p>
            <a:pPr algn="ctr">
              <a:lnSpc>
                <a:spcPct val="150000"/>
              </a:lnSpc>
            </a:pPr>
            <a:r>
              <a:rPr lang="te-IN" b="1" dirty="0" smtClean="0">
                <a:hlinkClick r:id="rId4" tooltip="తమిళ భాష"/>
              </a:rPr>
              <a:t>తమిళం</a:t>
            </a:r>
            <a:endParaRPr lang="te-IN" dirty="0" smtClean="0"/>
          </a:p>
          <a:p>
            <a:pPr algn="ctr">
              <a:lnSpc>
                <a:spcPct val="150000"/>
              </a:lnSpc>
            </a:pPr>
            <a:r>
              <a:rPr lang="te-IN" dirty="0" smtClean="0">
                <a:hlinkClick r:id="rId5" tooltip="బడగ భాష"/>
              </a:rPr>
              <a:t>బడగ</a:t>
            </a:r>
            <a:endParaRPr lang="te-IN" dirty="0" smtClean="0"/>
          </a:p>
          <a:p>
            <a:pPr algn="ctr">
              <a:lnSpc>
                <a:spcPct val="150000"/>
              </a:lnSpc>
            </a:pPr>
            <a:r>
              <a:rPr lang="te-IN" dirty="0" smtClean="0">
                <a:hlinkClick r:id="rId6" tooltip="బళ్లారి భాష (పుట లేదు)"/>
              </a:rPr>
              <a:t>బళ్లారి</a:t>
            </a:r>
            <a:endParaRPr lang="te-IN" dirty="0" smtClean="0"/>
          </a:p>
          <a:p>
            <a:pPr algn="ctr">
              <a:lnSpc>
                <a:spcPct val="150000"/>
              </a:lnSpc>
            </a:pPr>
            <a:r>
              <a:rPr lang="te-IN" dirty="0" smtClean="0">
                <a:hlinkClick r:id="rId7" tooltip="ఇరుళ (పుట లేదు)"/>
              </a:rPr>
              <a:t>ఇరుళ</a:t>
            </a:r>
            <a:endParaRPr lang="te-IN" dirty="0" smtClean="0"/>
          </a:p>
          <a:p>
            <a:pPr algn="ctr">
              <a:lnSpc>
                <a:spcPct val="150000"/>
              </a:lnSpc>
            </a:pPr>
            <a:r>
              <a:rPr lang="te-IN" dirty="0" smtClean="0">
                <a:hlinkClick r:id="rId8" tooltip="తొడ భాష (పుట లేదు)"/>
              </a:rPr>
              <a:t>తొడ</a:t>
            </a:r>
            <a:endParaRPr lang="te-IN" dirty="0" smtClean="0"/>
          </a:p>
          <a:p>
            <a:pPr algn="ctr">
              <a:lnSpc>
                <a:spcPct val="150000"/>
              </a:lnSpc>
            </a:pPr>
            <a:r>
              <a:rPr lang="te-IN" dirty="0" smtClean="0">
                <a:hlinkClick r:id="rId9" tooltip="తుళు భాష (పుట లేదు)"/>
              </a:rPr>
              <a:t>తుళు</a:t>
            </a:r>
            <a:endParaRPr lang="te-IN" dirty="0" smtClean="0"/>
          </a:p>
          <a:p>
            <a:pPr algn="ctr">
              <a:lnSpc>
                <a:spcPct val="150000"/>
              </a:lnSpc>
            </a:pPr>
            <a:r>
              <a:rPr lang="te-IN" dirty="0" smtClean="0">
                <a:hlinkClick r:id="rId10" tooltip="కణిక్కరణ్ (పుట లేదు)"/>
              </a:rPr>
              <a:t>కణిక్కరణ్</a:t>
            </a:r>
            <a:endParaRPr lang="te-IN" dirty="0" smtClean="0"/>
          </a:p>
          <a:p>
            <a:pPr algn="ctr">
              <a:lnSpc>
                <a:spcPct val="150000"/>
              </a:lnSpc>
            </a:pPr>
            <a:r>
              <a:rPr lang="te-IN" dirty="0" smtClean="0">
                <a:hlinkClick r:id="rId11" tooltip="కొడవ భాష (పుట లేదు)"/>
              </a:rPr>
              <a:t>కొడవ భాష</a:t>
            </a:r>
            <a:r>
              <a:rPr lang="te-IN" dirty="0" smtClean="0"/>
              <a:t> (</a:t>
            </a:r>
            <a:r>
              <a:rPr lang="te-IN" dirty="0" smtClean="0">
                <a:hlinkClick r:id="rId12" tooltip="కొడగు"/>
              </a:rPr>
              <a:t>కొడగు</a:t>
            </a:r>
            <a:r>
              <a:rPr lang="te-IN" dirty="0" smtClean="0"/>
              <a:t>)</a:t>
            </a:r>
          </a:p>
          <a:p>
            <a:pPr algn="ctr">
              <a:lnSpc>
                <a:spcPct val="150000"/>
              </a:lnSpc>
            </a:pPr>
            <a:r>
              <a:rPr lang="te-IN" dirty="0" smtClean="0">
                <a:hlinkClick r:id="rId13" tooltip="కొరగ (పుట లేదు)"/>
              </a:rPr>
              <a:t>కొరగ</a:t>
            </a:r>
            <a:endParaRPr lang="te-IN" dirty="0" smtClean="0"/>
          </a:p>
          <a:p>
            <a:pPr algn="ctr">
              <a:lnSpc>
                <a:spcPct val="150000"/>
              </a:lnSpc>
            </a:pPr>
            <a:r>
              <a:rPr lang="te-IN" dirty="0" smtClean="0">
                <a:hlinkClick r:id="rId14" tooltip="కోట భాష (పుట లేదు)"/>
              </a:rPr>
              <a:t>కోట</a:t>
            </a:r>
            <a:endParaRPr lang="te-IN" dirty="0" smtClean="0"/>
          </a:p>
          <a:p>
            <a:pPr algn="ctr">
              <a:lnSpc>
                <a:spcPct val="150000"/>
              </a:lnSpc>
            </a:pPr>
            <a:r>
              <a:rPr lang="te-IN" dirty="0" smtClean="0">
                <a:hlinkClick r:id="rId15" tooltip="కుఱుంబ (పుట లేదు)"/>
              </a:rPr>
              <a:t>కుఱుంబ</a:t>
            </a:r>
            <a:endParaRPr lang="te-IN" dirty="0" smtClean="0"/>
          </a:p>
          <a:p>
            <a:pPr algn="ctr">
              <a:lnSpc>
                <a:spcPct val="150000"/>
              </a:lnSpc>
            </a:pPr>
            <a:r>
              <a:rPr lang="te-IN" dirty="0" smtClean="0">
                <a:hlinkClick r:id="rId16" tooltip="పళియన్ (పుట లేదు)"/>
              </a:rPr>
              <a:t>పళియన్</a:t>
            </a:r>
            <a:endParaRPr lang="te-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133600" y="308312"/>
            <a:ext cx="4572000" cy="5940088"/>
          </a:xfrm>
          <a:prstGeom prst="rect">
            <a:avLst/>
          </a:prstGeom>
        </p:spPr>
        <p:txBody>
          <a:bodyPr>
            <a:spAutoFit/>
          </a:bodyPr>
          <a:lstStyle/>
          <a:p>
            <a:r>
              <a:rPr lang="te-IN" sz="4400" b="1" dirty="0" smtClean="0"/>
              <a:t>మధ్య ద్రావిడ </a:t>
            </a:r>
            <a:r>
              <a:rPr lang="te-IN" sz="4400" b="1" dirty="0" smtClean="0"/>
              <a:t>భాషలు</a:t>
            </a:r>
            <a:endParaRPr lang="te-IN" sz="4400" b="1" dirty="0" smtClean="0"/>
          </a:p>
          <a:p>
            <a:pPr algn="ctr"/>
            <a:r>
              <a:rPr lang="te-IN" sz="2400" b="1" dirty="0" smtClean="0">
                <a:hlinkClick r:id="rId2" tooltip="తెలుగు భాష"/>
              </a:rPr>
              <a:t>తెలుగు</a:t>
            </a:r>
            <a:endParaRPr lang="te-IN" sz="2400" dirty="0" smtClean="0"/>
          </a:p>
          <a:p>
            <a:pPr algn="ctr"/>
            <a:r>
              <a:rPr lang="te-IN" sz="2400" dirty="0" smtClean="0">
                <a:hlinkClick r:id="rId3" tooltip="అబుజ్‌మరియ భాష (పుట లేదు)"/>
              </a:rPr>
              <a:t>అబుజ్‌మరియ</a:t>
            </a:r>
            <a:endParaRPr lang="te-IN" sz="2400" dirty="0" smtClean="0"/>
          </a:p>
          <a:p>
            <a:pPr algn="ctr"/>
            <a:r>
              <a:rPr lang="te-IN" sz="2400" dirty="0" smtClean="0">
                <a:hlinkClick r:id="rId4" tooltip="గోండి భాష"/>
              </a:rPr>
              <a:t>గోండి</a:t>
            </a:r>
            <a:endParaRPr lang="te-IN" sz="2400" dirty="0" smtClean="0"/>
          </a:p>
          <a:p>
            <a:pPr algn="ctr"/>
            <a:r>
              <a:rPr lang="te-IN" sz="2400" dirty="0" smtClean="0">
                <a:hlinkClick r:id="rId5" tooltip="కుఇ భాష (పుట లేదు)"/>
              </a:rPr>
              <a:t>కుఇ</a:t>
            </a:r>
            <a:endParaRPr lang="te-IN" sz="2400" dirty="0" smtClean="0"/>
          </a:p>
          <a:p>
            <a:pPr algn="ctr"/>
            <a:r>
              <a:rPr lang="te-IN" sz="2400" dirty="0" smtClean="0">
                <a:hlinkClick r:id="rId6" tooltip="కువి (పుట లేదు)"/>
              </a:rPr>
              <a:t>కువి</a:t>
            </a:r>
            <a:endParaRPr lang="te-IN" sz="2400" dirty="0" smtClean="0"/>
          </a:p>
          <a:p>
            <a:pPr algn="ctr"/>
            <a:r>
              <a:rPr lang="te-IN" sz="2400" dirty="0" smtClean="0">
                <a:hlinkClick r:id="rId7" tooltip="కొండ"/>
              </a:rPr>
              <a:t>కొండ</a:t>
            </a:r>
            <a:endParaRPr lang="te-IN" sz="2400" dirty="0" smtClean="0"/>
          </a:p>
          <a:p>
            <a:pPr algn="ctr"/>
            <a:r>
              <a:rPr lang="te-IN" sz="2400" dirty="0" smtClean="0">
                <a:hlinkClick r:id="rId8" tooltip="కోయ భాష"/>
              </a:rPr>
              <a:t>కోయ</a:t>
            </a:r>
            <a:endParaRPr lang="te-IN" sz="2400" dirty="0" smtClean="0"/>
          </a:p>
          <a:p>
            <a:pPr algn="ctr"/>
            <a:r>
              <a:rPr lang="te-IN" sz="2400" dirty="0" smtClean="0">
                <a:hlinkClick r:id="rId9" tooltip="మండ భాష (పుట లేదు)"/>
              </a:rPr>
              <a:t>మండ</a:t>
            </a:r>
            <a:endParaRPr lang="te-IN" sz="2400" dirty="0" smtClean="0"/>
          </a:p>
          <a:p>
            <a:pPr algn="ctr"/>
            <a:r>
              <a:rPr lang="te-IN" sz="2400" dirty="0" smtClean="0">
                <a:hlinkClick r:id="rId10" tooltip="పెంగొ భాష (పుట లేదు)"/>
              </a:rPr>
              <a:t>పెంగొ</a:t>
            </a:r>
            <a:endParaRPr lang="te-IN" sz="2400" dirty="0" smtClean="0"/>
          </a:p>
          <a:p>
            <a:pPr algn="ctr"/>
            <a:r>
              <a:rPr lang="te-IN" sz="2400" dirty="0" smtClean="0">
                <a:hlinkClick r:id="rId11" tooltip="గదబ"/>
              </a:rPr>
              <a:t>గదబ</a:t>
            </a:r>
            <a:endParaRPr lang="te-IN" sz="2400" dirty="0" smtClean="0"/>
          </a:p>
          <a:p>
            <a:pPr algn="ctr"/>
            <a:r>
              <a:rPr lang="te-IN" sz="2400" dirty="0" smtClean="0">
                <a:hlinkClick r:id="rId12" tooltip="కొలామి భాష (పుట లేదు)"/>
              </a:rPr>
              <a:t>కొలామి</a:t>
            </a:r>
            <a:endParaRPr lang="te-IN" sz="2400" dirty="0" smtClean="0"/>
          </a:p>
          <a:p>
            <a:pPr algn="ctr"/>
            <a:r>
              <a:rPr lang="te-IN" sz="2400" dirty="0" smtClean="0">
                <a:hlinkClick r:id="rId13" tooltip="నాయికి (పుట లేదు)"/>
              </a:rPr>
              <a:t>నాయికి</a:t>
            </a:r>
            <a:endParaRPr lang="te-IN" sz="2400" dirty="0" smtClean="0"/>
          </a:p>
          <a:p>
            <a:pPr algn="ctr"/>
            <a:r>
              <a:rPr lang="te-IN" sz="2400" dirty="0" smtClean="0">
                <a:hlinkClick r:id="rId14" tooltip="ఒల్లరి (పుట లేదు)"/>
              </a:rPr>
              <a:t>ఒల్లరి</a:t>
            </a:r>
            <a:endParaRPr lang="te-IN" sz="2400" dirty="0" smtClean="0"/>
          </a:p>
          <a:p>
            <a:pPr algn="ctr"/>
            <a:r>
              <a:rPr lang="te-IN" sz="2400" dirty="0" smtClean="0">
                <a:hlinkClick r:id="rId15" tooltip="పర్జి (పుట లేదు)"/>
              </a:rPr>
              <a:t>పర్జి</a:t>
            </a:r>
            <a:endParaRPr lang="te-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457200"/>
            <a:ext cx="5029200" cy="4339650"/>
          </a:xfrm>
          <a:prstGeom prst="rect">
            <a:avLst/>
          </a:prstGeom>
        </p:spPr>
        <p:txBody>
          <a:bodyPr wrap="square">
            <a:spAutoFit/>
          </a:bodyPr>
          <a:lstStyle/>
          <a:p>
            <a:r>
              <a:rPr lang="en-US" sz="3200" dirty="0" smtClean="0">
                <a:solidFill>
                  <a:schemeClr val="accent1"/>
                </a:solidFill>
              </a:rPr>
              <a:t>   </a:t>
            </a:r>
            <a:r>
              <a:rPr lang="te-IN" sz="3200" dirty="0" smtClean="0">
                <a:solidFill>
                  <a:schemeClr val="accent1"/>
                </a:solidFill>
              </a:rPr>
              <a:t>ఉత్తర </a:t>
            </a:r>
            <a:r>
              <a:rPr lang="te-IN" sz="3200" dirty="0" smtClean="0">
                <a:solidFill>
                  <a:schemeClr val="accent1"/>
                </a:solidFill>
              </a:rPr>
              <a:t>ద్రావిడ భాషా </a:t>
            </a:r>
            <a:r>
              <a:rPr lang="te-IN" sz="3200" dirty="0" smtClean="0">
                <a:solidFill>
                  <a:schemeClr val="accent1"/>
                </a:solidFill>
              </a:rPr>
              <a:t>కుటుంబం</a:t>
            </a:r>
            <a:endParaRPr lang="en-US" sz="3200" dirty="0" smtClean="0">
              <a:solidFill>
                <a:schemeClr val="accent1"/>
              </a:solidFill>
            </a:endParaRPr>
          </a:p>
          <a:p>
            <a:endParaRPr lang="en-US" sz="3200" dirty="0" smtClean="0">
              <a:solidFill>
                <a:schemeClr val="accent1"/>
              </a:solidFill>
            </a:endParaRPr>
          </a:p>
          <a:p>
            <a:r>
              <a:rPr lang="te-IN" sz="3200" dirty="0" smtClean="0">
                <a:solidFill>
                  <a:schemeClr val="accent1"/>
                </a:solidFill>
              </a:rPr>
              <a:t> </a:t>
            </a:r>
            <a:endParaRPr lang="en-US" sz="3200" dirty="0" smtClean="0">
              <a:solidFill>
                <a:schemeClr val="accent1"/>
              </a:solidFill>
            </a:endParaRPr>
          </a:p>
          <a:p>
            <a:pPr>
              <a:lnSpc>
                <a:spcPct val="150000"/>
              </a:lnSpc>
              <a:buFont typeface="Wingdings" pitchFamily="2" charset="2"/>
              <a:buChar char="q"/>
            </a:pPr>
            <a:r>
              <a:rPr lang="en-US" sz="2400" u="sng" dirty="0" smtClean="0">
                <a:hlinkClick r:id="rId2"/>
              </a:rPr>
              <a:t> </a:t>
            </a:r>
            <a:r>
              <a:rPr lang="te-IN" sz="2400" u="sng" dirty="0" smtClean="0">
                <a:hlinkClick r:id="rId2"/>
              </a:rPr>
              <a:t>బ్రహుయి</a:t>
            </a:r>
            <a:r>
              <a:rPr lang="te-IN" sz="2400" dirty="0" smtClean="0"/>
              <a:t> (</a:t>
            </a:r>
            <a:r>
              <a:rPr lang="te-IN" sz="2400" dirty="0" smtClean="0">
                <a:hlinkClick r:id="rId3" tooltip="పాకిస్తాన్"/>
              </a:rPr>
              <a:t>పాకిస్తాన్లో</a:t>
            </a:r>
            <a:r>
              <a:rPr lang="te-IN" sz="2400" dirty="0" smtClean="0"/>
              <a:t> మాట్లాడే ఏకైక ద్రావిడ భాష. బలూచిస్తాన్ ప్రాంతములో మాట్లాడతారు)</a:t>
            </a:r>
          </a:p>
          <a:p>
            <a:pPr>
              <a:lnSpc>
                <a:spcPct val="150000"/>
              </a:lnSpc>
              <a:buFont typeface="Wingdings" pitchFamily="2" charset="2"/>
              <a:buChar char="q"/>
            </a:pPr>
            <a:r>
              <a:rPr lang="en-US" sz="2400" dirty="0" smtClean="0">
                <a:hlinkClick r:id="rId4" tooltip="కూరుఖ్ భాష"/>
              </a:rPr>
              <a:t> </a:t>
            </a:r>
            <a:r>
              <a:rPr lang="te-IN" sz="2400" dirty="0" smtClean="0">
                <a:hlinkClick r:id="rId4" tooltip="కూరుఖ్ భాష"/>
              </a:rPr>
              <a:t>కూరుఖ్</a:t>
            </a:r>
            <a:r>
              <a:rPr lang="te-IN" sz="2400" dirty="0" smtClean="0"/>
              <a:t> లేదా కుడఖ్/కుడుఖ్</a:t>
            </a:r>
          </a:p>
          <a:p>
            <a:pPr>
              <a:lnSpc>
                <a:spcPct val="150000"/>
              </a:lnSpc>
              <a:buFont typeface="Wingdings" pitchFamily="2" charset="2"/>
              <a:buChar char="q"/>
            </a:pPr>
            <a:r>
              <a:rPr lang="en-US" sz="2400" dirty="0" smtClean="0">
                <a:hlinkClick r:id="rId5" tooltip="మాల్తో భాష (పుట లేదు)"/>
              </a:rPr>
              <a:t> </a:t>
            </a:r>
            <a:r>
              <a:rPr lang="te-IN" sz="2400" dirty="0" smtClean="0">
                <a:hlinkClick r:id="rId5" tooltip="మాల్తో భాష (పుట లేదు)"/>
              </a:rPr>
              <a:t>మాల్తో</a:t>
            </a:r>
            <a:endParaRPr lang="te-IN"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685800" y="235528"/>
          <a:ext cx="7758546" cy="6317672"/>
        </p:xfrm>
        <a:graphic>
          <a:graphicData uri="http://schemas.openxmlformats.org/drawingml/2006/table">
            <a:tbl>
              <a:tblPr/>
              <a:tblGrid>
                <a:gridCol w="453847"/>
                <a:gridCol w="7191726"/>
                <a:gridCol w="112973"/>
              </a:tblGrid>
              <a:tr h="1716828">
                <a:tc gridSpan="3">
                  <a:txBody>
                    <a:bodyPr/>
                    <a:lstStyle/>
                    <a:p>
                      <a:pPr algn="l">
                        <a:buFont typeface="Arial"/>
                        <a:buChar char="•"/>
                      </a:pPr>
                      <a:r>
                        <a:rPr lang="te-IN" sz="1800" b="0" u="none" strike="noStrike" dirty="0">
                          <a:solidFill>
                            <a:srgbClr val="0645AD"/>
                          </a:solidFill>
                        </a:rPr>
                        <a:t>కుదించు</a:t>
                      </a:r>
                      <a:r>
                        <a:rPr lang="en-US" sz="1800" b="0" u="none" strike="noStrike" dirty="0">
                          <a:solidFill>
                            <a:srgbClr val="0B0080"/>
                          </a:solidFill>
                          <a:hlinkClick r:id="rId2" tooltip="మూస:ద్రవిడ భాషలు"/>
                        </a:rPr>
                        <a:t>v</a:t>
                      </a:r>
                      <a:endParaRPr lang="en-US" sz="1800" b="0" dirty="0"/>
                    </a:p>
                    <a:p>
                      <a:pPr algn="l">
                        <a:buFont typeface="Arial"/>
                        <a:buChar char="•"/>
                      </a:pPr>
                      <a:r>
                        <a:rPr lang="en-US" sz="1800" b="0" u="none" strike="noStrike" dirty="0">
                          <a:solidFill>
                            <a:srgbClr val="A55858"/>
                          </a:solidFill>
                          <a:hlinkClick r:id="rId3" tooltip="మూస చర్చ:ద్రవిడ భాషలు (పుట లేదు)"/>
                        </a:rPr>
                        <a:t>t</a:t>
                      </a:r>
                      <a:endParaRPr lang="en-US" sz="1800" b="0" dirty="0"/>
                    </a:p>
                    <a:p>
                      <a:pPr algn="l">
                        <a:buFont typeface="Arial"/>
                        <a:buChar char="•"/>
                      </a:pPr>
                      <a:r>
                        <a:rPr lang="en-US" sz="1800" b="0" u="none" strike="noStrike" dirty="0">
                          <a:solidFill>
                            <a:srgbClr val="663366"/>
                          </a:solidFill>
                          <a:hlinkClick r:id="rId4"/>
                        </a:rPr>
                        <a:t>e</a:t>
                      </a:r>
                      <a:endParaRPr lang="en-US" sz="1800" b="0" dirty="0"/>
                    </a:p>
                    <a:p>
                      <a:pPr algn="ctr"/>
                      <a:r>
                        <a:rPr lang="te-IN" sz="1800" b="1" dirty="0"/>
                        <a:t>ద్రావిడ భాషలు</a:t>
                      </a:r>
                      <a:endParaRPr lang="te-IN" sz="1800" dirty="0"/>
                    </a:p>
                  </a:txBody>
                  <a:tcPr marL="52439" marR="52439" marT="26219" marB="26219" anchor="ctr">
                    <a:lnL>
                      <a:noFill/>
                    </a:lnL>
                    <a:lnR>
                      <a:noFill/>
                    </a:lnR>
                    <a:lnT>
                      <a:noFill/>
                    </a:lnT>
                    <a:lnB w="19050" cap="flat" cmpd="sng" algn="ctr">
                      <a:solidFill>
                        <a:srgbClr val="FDFDFD"/>
                      </a:solidFill>
                      <a:prstDash val="solid"/>
                      <a:round/>
                      <a:headEnd type="none" w="med" len="med"/>
                      <a:tailEnd type="none" w="med" len="med"/>
                    </a:lnB>
                    <a:solidFill>
                      <a:srgbClr val="CCCCFF"/>
                    </a:solidFill>
                  </a:tcPr>
                </a:tc>
                <a:tc hMerge="1">
                  <a:txBody>
                    <a:bodyPr/>
                    <a:lstStyle/>
                    <a:p>
                      <a:endParaRPr lang="en-US"/>
                    </a:p>
                  </a:txBody>
                  <a:tcPr/>
                </a:tc>
                <a:tc hMerge="1">
                  <a:txBody>
                    <a:bodyPr/>
                    <a:lstStyle/>
                    <a:p>
                      <a:endParaRPr lang="en-US"/>
                    </a:p>
                  </a:txBody>
                  <a:tcPr/>
                </a:tc>
              </a:tr>
              <a:tr h="947544">
                <a:tc>
                  <a:txBody>
                    <a:bodyPr/>
                    <a:lstStyle/>
                    <a:p>
                      <a:pPr algn="r"/>
                      <a:r>
                        <a:rPr lang="te-IN" sz="1600"/>
                        <a:t>దక్షిణ</a:t>
                      </a:r>
                    </a:p>
                  </a:txBody>
                  <a:tcPr marL="52439" marR="52439" marT="26219" marB="26219"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r>
                        <a:rPr lang="te-IN" sz="1600" u="none" strike="noStrike" dirty="0">
                          <a:solidFill>
                            <a:srgbClr val="A55858"/>
                          </a:solidFill>
                          <a:hlinkClick r:id="rId5" tooltip="అల్లర్ (పుట లేదు)"/>
                        </a:rPr>
                        <a:t>అల్లర్</a:t>
                      </a:r>
                      <a:r>
                        <a:rPr lang="te-IN" sz="1600" dirty="0"/>
                        <a:t>  </a:t>
                      </a:r>
                      <a:r>
                        <a:rPr lang="te-IN" sz="1600" b="1" dirty="0"/>
                        <a:t>·</a:t>
                      </a:r>
                      <a:r>
                        <a:rPr lang="te-IN" sz="1600" dirty="0"/>
                        <a:t> </a:t>
                      </a:r>
                      <a:r>
                        <a:rPr lang="te-IN" sz="1600" u="none" strike="noStrike" dirty="0">
                          <a:solidFill>
                            <a:srgbClr val="A55858"/>
                          </a:solidFill>
                          <a:hlinkClick r:id="rId6" tooltip="అర్వి (పుట లేదు)"/>
                        </a:rPr>
                        <a:t>అర్వి</a:t>
                      </a:r>
                      <a:r>
                        <a:rPr lang="te-IN" sz="1600" u="none" strike="noStrike" baseline="30000" dirty="0">
                          <a:solidFill>
                            <a:srgbClr val="A55858"/>
                          </a:solidFill>
                          <a:hlinkClick r:id="rId7" tooltip="మృత భాష (పుట లేదు)"/>
                        </a:rPr>
                        <a:t>†</a:t>
                      </a:r>
                      <a:r>
                        <a:rPr lang="te-IN" sz="1600" dirty="0"/>
                        <a:t>  </a:t>
                      </a:r>
                      <a:r>
                        <a:rPr lang="te-IN" sz="1600" b="1" dirty="0"/>
                        <a:t>·</a:t>
                      </a:r>
                      <a:r>
                        <a:rPr lang="te-IN" sz="1600" dirty="0"/>
                        <a:t> </a:t>
                      </a:r>
                      <a:r>
                        <a:rPr lang="te-IN" sz="1600" u="none" strike="noStrike" dirty="0">
                          <a:solidFill>
                            <a:srgbClr val="A55858"/>
                          </a:solidFill>
                          <a:hlinkClick r:id="rId8" tooltip="బాడగ (పుట లేదు)"/>
                        </a:rPr>
                        <a:t>బాడగ</a:t>
                      </a:r>
                      <a:r>
                        <a:rPr lang="te-IN" sz="1600" dirty="0"/>
                        <a:t>  </a:t>
                      </a:r>
                      <a:r>
                        <a:rPr lang="te-IN" sz="1600" b="1" dirty="0"/>
                        <a:t>·</a:t>
                      </a:r>
                      <a:r>
                        <a:rPr lang="te-IN" sz="1600" dirty="0"/>
                        <a:t> </a:t>
                      </a:r>
                      <a:r>
                        <a:rPr lang="te-IN" sz="1600" u="none" strike="noStrike" dirty="0">
                          <a:solidFill>
                            <a:srgbClr val="A55858"/>
                          </a:solidFill>
                          <a:hlinkClick r:id="rId9" tooltip="బళ్లారి భాష (పుట లేదు)"/>
                        </a:rPr>
                        <a:t>బళ్లారి</a:t>
                      </a:r>
                      <a:r>
                        <a:rPr lang="te-IN" sz="1600" dirty="0"/>
                        <a:t>  </a:t>
                      </a:r>
                      <a:r>
                        <a:rPr lang="te-IN" sz="1600" b="1" dirty="0"/>
                        <a:t>·</a:t>
                      </a:r>
                      <a:r>
                        <a:rPr lang="te-IN" sz="1600" dirty="0"/>
                        <a:t> </a:t>
                      </a:r>
                      <a:r>
                        <a:rPr lang="te-IN" sz="1600" u="none" strike="noStrike" dirty="0">
                          <a:solidFill>
                            <a:srgbClr val="A55858"/>
                          </a:solidFill>
                          <a:hlinkClick r:id="rId10" tooltip="ఇరుళ (పుట లేదు)"/>
                        </a:rPr>
                        <a:t>ఇరుళ</a:t>
                      </a:r>
                      <a:r>
                        <a:rPr lang="te-IN" sz="1600" dirty="0"/>
                        <a:t>  </a:t>
                      </a:r>
                      <a:r>
                        <a:rPr lang="te-IN" sz="1600" b="1" dirty="0"/>
                        <a:t>·</a:t>
                      </a:r>
                      <a:r>
                        <a:rPr lang="te-IN" sz="1600" dirty="0"/>
                        <a:t> </a:t>
                      </a:r>
                      <a:r>
                        <a:rPr lang="te-IN" sz="1600" u="none" strike="noStrike" dirty="0">
                          <a:solidFill>
                            <a:srgbClr val="A55858"/>
                          </a:solidFill>
                          <a:hlinkClick r:id="rId11" tooltip="కణిక్కారన్ (పుట లేదు)"/>
                        </a:rPr>
                        <a:t>కణిక్కారన్</a:t>
                      </a:r>
                      <a:r>
                        <a:rPr lang="te-IN" sz="1600" dirty="0"/>
                        <a:t>  </a:t>
                      </a:r>
                      <a:r>
                        <a:rPr lang="te-IN" sz="1600" b="1" dirty="0"/>
                        <a:t>·</a:t>
                      </a:r>
                      <a:r>
                        <a:rPr lang="te-IN" sz="1600" dirty="0"/>
                        <a:t> </a:t>
                      </a:r>
                      <a:r>
                        <a:rPr lang="te-IN" sz="1600" u="none" strike="noStrike" dirty="0">
                          <a:solidFill>
                            <a:srgbClr val="0B0080"/>
                          </a:solidFill>
                          <a:hlinkClick r:id="rId12" tooltip="కన్నడ"/>
                        </a:rPr>
                        <a:t>కన్నడ</a:t>
                      </a:r>
                      <a:r>
                        <a:rPr lang="te-IN" sz="1600" dirty="0"/>
                        <a:t>  </a:t>
                      </a:r>
                      <a:r>
                        <a:rPr lang="te-IN" sz="1600" b="1" dirty="0"/>
                        <a:t>·</a:t>
                      </a:r>
                      <a:r>
                        <a:rPr lang="te-IN" sz="1600" dirty="0"/>
                        <a:t> </a:t>
                      </a:r>
                      <a:r>
                        <a:rPr lang="te-IN" sz="1600" u="none" strike="noStrike" dirty="0">
                          <a:solidFill>
                            <a:srgbClr val="A55858"/>
                          </a:solidFill>
                          <a:hlinkClick r:id="rId13" tooltip="కొడవ తక్క్ (పుట లేదు)"/>
                        </a:rPr>
                        <a:t>కొడవ తక్క్</a:t>
                      </a:r>
                      <a:r>
                        <a:rPr lang="te-IN" sz="1600" dirty="0"/>
                        <a:t>  </a:t>
                      </a:r>
                      <a:r>
                        <a:rPr lang="te-IN" sz="1600" b="1" dirty="0"/>
                        <a:t>·</a:t>
                      </a:r>
                      <a:r>
                        <a:rPr lang="te-IN" sz="1600" dirty="0"/>
                        <a:t> </a:t>
                      </a:r>
                      <a:r>
                        <a:rPr lang="te-IN" sz="1600" u="none" strike="noStrike" dirty="0">
                          <a:solidFill>
                            <a:srgbClr val="A55858"/>
                          </a:solidFill>
                          <a:hlinkClick r:id="rId14" tooltip="కోట భాష (పుట లేదు)"/>
                        </a:rPr>
                        <a:t>కోట</a:t>
                      </a:r>
                      <a:r>
                        <a:rPr lang="te-IN" sz="1600" dirty="0"/>
                        <a:t>  </a:t>
                      </a:r>
                      <a:r>
                        <a:rPr lang="te-IN" sz="1600" b="1" dirty="0"/>
                        <a:t>·</a:t>
                      </a:r>
                      <a:r>
                        <a:rPr lang="te-IN" sz="1600" dirty="0"/>
                        <a:t> </a:t>
                      </a:r>
                      <a:r>
                        <a:rPr lang="te-IN" sz="1600" u="none" strike="noStrike" dirty="0">
                          <a:solidFill>
                            <a:srgbClr val="A55858"/>
                          </a:solidFill>
                          <a:hlinkClick r:id="rId15" tooltip="కురుంబ (పుట లేదు)"/>
                        </a:rPr>
                        <a:t>కురుంబ</a:t>
                      </a:r>
                      <a:r>
                        <a:rPr lang="te-IN" sz="1600" dirty="0"/>
                        <a:t>  </a:t>
                      </a:r>
                      <a:r>
                        <a:rPr lang="te-IN" sz="1600" b="1" dirty="0"/>
                        <a:t>·</a:t>
                      </a:r>
                      <a:r>
                        <a:rPr lang="te-IN" sz="1600" dirty="0"/>
                        <a:t> </a:t>
                      </a:r>
                      <a:r>
                        <a:rPr lang="te-IN" sz="1600" u="none" strike="noStrike" dirty="0">
                          <a:solidFill>
                            <a:srgbClr val="0B0080"/>
                          </a:solidFill>
                          <a:hlinkClick r:id="rId16" tooltip="మలయాళం"/>
                        </a:rPr>
                        <a:t>మలయాళం</a:t>
                      </a:r>
                      <a:r>
                        <a:rPr lang="te-IN" sz="1600" dirty="0"/>
                        <a:t>  </a:t>
                      </a:r>
                      <a:r>
                        <a:rPr lang="te-IN" sz="1600" b="1" dirty="0"/>
                        <a:t>·</a:t>
                      </a:r>
                      <a:r>
                        <a:rPr lang="te-IN" sz="1600" dirty="0"/>
                        <a:t> </a:t>
                      </a:r>
                      <a:r>
                        <a:rPr lang="te-IN" sz="1600" u="none" strike="noStrike" dirty="0">
                          <a:solidFill>
                            <a:srgbClr val="A55858"/>
                          </a:solidFill>
                          <a:hlinkClick r:id="rId17" tooltip="పళియన్ (పుట లేదు)"/>
                        </a:rPr>
                        <a:t>పళియన్</a:t>
                      </a:r>
                      <a:r>
                        <a:rPr lang="te-IN" sz="1600" dirty="0"/>
                        <a:t>  </a:t>
                      </a:r>
                      <a:r>
                        <a:rPr lang="te-IN" sz="1600" b="1" dirty="0"/>
                        <a:t>·</a:t>
                      </a:r>
                      <a:r>
                        <a:rPr lang="te-IN" sz="1600" dirty="0"/>
                        <a:t> </a:t>
                      </a:r>
                      <a:r>
                        <a:rPr lang="te-IN" sz="1600" u="none" strike="noStrike" dirty="0">
                          <a:solidFill>
                            <a:srgbClr val="0B0080"/>
                          </a:solidFill>
                          <a:hlinkClick r:id="rId18" tooltip="తమిళం"/>
                        </a:rPr>
                        <a:t>తమిళం</a:t>
                      </a:r>
                      <a:r>
                        <a:rPr lang="te-IN" sz="1600" dirty="0"/>
                        <a:t>  </a:t>
                      </a:r>
                      <a:r>
                        <a:rPr lang="te-IN" sz="1600" b="1" dirty="0"/>
                        <a:t>·</a:t>
                      </a:r>
                      <a:r>
                        <a:rPr lang="te-IN" sz="1600" dirty="0"/>
                        <a:t> </a:t>
                      </a:r>
                      <a:r>
                        <a:rPr lang="te-IN" sz="1600" u="none" strike="noStrike" dirty="0">
                          <a:solidFill>
                            <a:srgbClr val="0B0080"/>
                          </a:solidFill>
                          <a:hlinkClick r:id="rId19" tooltip="తొడ"/>
                        </a:rPr>
                        <a:t>తొడ</a:t>
                      </a:r>
                      <a:r>
                        <a:rPr lang="te-IN" sz="1600" dirty="0"/>
                        <a:t>  </a:t>
                      </a:r>
                      <a:r>
                        <a:rPr lang="te-IN" sz="1600" b="1" dirty="0"/>
                        <a:t>·</a:t>
                      </a:r>
                      <a:r>
                        <a:rPr lang="te-IN" sz="1600" dirty="0"/>
                        <a:t> </a:t>
                      </a:r>
                      <a:r>
                        <a:rPr lang="te-IN" sz="1600" u="none" strike="noStrike" dirty="0">
                          <a:solidFill>
                            <a:srgbClr val="0B0080"/>
                          </a:solidFill>
                          <a:hlinkClick r:id="rId20" tooltip="తుళు"/>
                        </a:rPr>
                        <a:t>తుళు</a:t>
                      </a:r>
                      <a:endParaRPr lang="te-IN" sz="1600" dirty="0"/>
                    </a:p>
                  </a:txBody>
                  <a:tcPr marL="52439" marR="52439" marT="26219" marB="26219"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tcPr>
                </a:tc>
                <a:tc rowSpan="4">
                  <a:txBody>
                    <a:bodyPr/>
                    <a:lstStyle/>
                    <a:p>
                      <a:endParaRPr lang="en-US" sz="1000"/>
                    </a:p>
                  </a:txBody>
                  <a:tcPr marL="10925" marR="52439" marT="26219" marB="26219" anchor="ctr">
                    <a:lnL>
                      <a:noFill/>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tcPr>
                </a:tc>
              </a:tr>
              <a:tr h="1064264">
                <a:tc>
                  <a:txBody>
                    <a:bodyPr/>
                    <a:lstStyle/>
                    <a:p>
                      <a:pPr algn="r"/>
                      <a:r>
                        <a:rPr lang="te-IN" sz="1600"/>
                        <a:t>దక్షిణ-మధ్య</a:t>
                      </a:r>
                    </a:p>
                  </a:txBody>
                  <a:tcPr marL="52439" marR="52439" marT="26219" marB="26219"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r>
                        <a:rPr lang="te-IN" sz="1600" u="none" strike="noStrike" dirty="0">
                          <a:solidFill>
                            <a:srgbClr val="A55858"/>
                          </a:solidFill>
                          <a:hlinkClick r:id="rId21" tooltip="అబుజ్‌మరియా (పుట లేదు)"/>
                        </a:rPr>
                        <a:t>అబుజ్‌మరియా</a:t>
                      </a:r>
                      <a:r>
                        <a:rPr lang="te-IN" sz="1600" dirty="0"/>
                        <a:t>  </a:t>
                      </a:r>
                      <a:r>
                        <a:rPr lang="te-IN" sz="1600" b="1" dirty="0"/>
                        <a:t>·</a:t>
                      </a:r>
                      <a:r>
                        <a:rPr lang="te-IN" sz="1600" dirty="0"/>
                        <a:t> </a:t>
                      </a:r>
                      <a:r>
                        <a:rPr lang="te-IN" sz="1600" u="none" strike="noStrike" dirty="0">
                          <a:solidFill>
                            <a:srgbClr val="0B0080"/>
                          </a:solidFill>
                          <a:hlinkClick r:id="rId22" tooltip="గోండీ"/>
                        </a:rPr>
                        <a:t>గోండీ</a:t>
                      </a:r>
                      <a:r>
                        <a:rPr lang="te-IN" sz="1600" dirty="0"/>
                        <a:t>  </a:t>
                      </a:r>
                      <a:r>
                        <a:rPr lang="te-IN" sz="1600" b="1" dirty="0"/>
                        <a:t>·</a:t>
                      </a:r>
                      <a:r>
                        <a:rPr lang="te-IN" sz="1600" dirty="0"/>
                        <a:t> </a:t>
                      </a:r>
                      <a:r>
                        <a:rPr lang="te-IN" sz="1600" u="none" strike="noStrike" dirty="0">
                          <a:solidFill>
                            <a:srgbClr val="A55858"/>
                          </a:solidFill>
                          <a:hlinkClick r:id="rId23" tooltip="కుయి (పుట లేదు)"/>
                        </a:rPr>
                        <a:t>కుయి</a:t>
                      </a:r>
                      <a:r>
                        <a:rPr lang="te-IN" sz="1600" dirty="0"/>
                        <a:t>  </a:t>
                      </a:r>
                      <a:r>
                        <a:rPr lang="te-IN" sz="1600" b="1" dirty="0"/>
                        <a:t>·</a:t>
                      </a:r>
                      <a:r>
                        <a:rPr lang="te-IN" sz="1600" dirty="0"/>
                        <a:t> </a:t>
                      </a:r>
                      <a:r>
                        <a:rPr lang="te-IN" sz="1600" u="none" strike="noStrike" dirty="0">
                          <a:solidFill>
                            <a:srgbClr val="A55858"/>
                          </a:solidFill>
                          <a:hlinkClick r:id="rId24" tooltip="కువి (పుట లేదు)"/>
                        </a:rPr>
                        <a:t>కువి</a:t>
                      </a:r>
                      <a:r>
                        <a:rPr lang="te-IN" sz="1600" dirty="0"/>
                        <a:t>  </a:t>
                      </a:r>
                      <a:r>
                        <a:rPr lang="te-IN" sz="1600" b="1" dirty="0"/>
                        <a:t>·</a:t>
                      </a:r>
                      <a:r>
                        <a:rPr lang="te-IN" sz="1600" dirty="0"/>
                        <a:t> </a:t>
                      </a:r>
                      <a:r>
                        <a:rPr lang="te-IN" sz="1600" u="none" strike="noStrike" dirty="0">
                          <a:solidFill>
                            <a:srgbClr val="0B0080"/>
                          </a:solidFill>
                          <a:hlinkClick r:id="rId25" tooltip="కొండ భాష"/>
                        </a:rPr>
                        <a:t>కొండ భాష</a:t>
                      </a:r>
                      <a:r>
                        <a:rPr lang="te-IN" sz="1600" dirty="0"/>
                        <a:t>  </a:t>
                      </a:r>
                      <a:r>
                        <a:rPr lang="te-IN" sz="1600" b="1" dirty="0"/>
                        <a:t>·</a:t>
                      </a:r>
                      <a:r>
                        <a:rPr lang="te-IN" sz="1600" dirty="0"/>
                        <a:t> </a:t>
                      </a:r>
                      <a:r>
                        <a:rPr lang="te-IN" sz="1600" u="none" strike="noStrike" dirty="0">
                          <a:solidFill>
                            <a:srgbClr val="0B0080"/>
                          </a:solidFill>
                          <a:hlinkClick r:id="rId26" tooltip="కోయ భాష"/>
                        </a:rPr>
                        <a:t>కోయ</a:t>
                      </a:r>
                      <a:r>
                        <a:rPr lang="te-IN" sz="1600" dirty="0"/>
                        <a:t>  </a:t>
                      </a:r>
                      <a:r>
                        <a:rPr lang="te-IN" sz="1600" b="1" dirty="0"/>
                        <a:t>·</a:t>
                      </a:r>
                      <a:r>
                        <a:rPr lang="te-IN" sz="1600" dirty="0"/>
                        <a:t> </a:t>
                      </a:r>
                      <a:r>
                        <a:rPr lang="te-IN" sz="1600" u="none" strike="noStrike" dirty="0">
                          <a:solidFill>
                            <a:srgbClr val="0B0080"/>
                          </a:solidFill>
                          <a:hlinkClick r:id="rId27" tooltip="మండా"/>
                        </a:rPr>
                        <a:t>మండా</a:t>
                      </a:r>
                      <a:r>
                        <a:rPr lang="te-IN" sz="1600" dirty="0"/>
                        <a:t>  </a:t>
                      </a:r>
                      <a:r>
                        <a:rPr lang="te-IN" sz="1600" b="1" dirty="0"/>
                        <a:t>·</a:t>
                      </a:r>
                      <a:r>
                        <a:rPr lang="te-IN" sz="1600" dirty="0"/>
                        <a:t> </a:t>
                      </a:r>
                      <a:r>
                        <a:rPr lang="te-IN" sz="1600" u="none" strike="noStrike" dirty="0">
                          <a:solidFill>
                            <a:srgbClr val="A55858"/>
                          </a:solidFill>
                          <a:hlinkClick r:id="rId28" tooltip="పెంగో (పుట లేదు)"/>
                        </a:rPr>
                        <a:t>పెంగో</a:t>
                      </a:r>
                      <a:r>
                        <a:rPr lang="te-IN" sz="1600" dirty="0"/>
                        <a:t>  </a:t>
                      </a:r>
                      <a:r>
                        <a:rPr lang="te-IN" sz="1600" b="1" dirty="0"/>
                        <a:t>·</a:t>
                      </a:r>
                      <a:r>
                        <a:rPr lang="te-IN" sz="1600" dirty="0"/>
                        <a:t> </a:t>
                      </a:r>
                      <a:r>
                        <a:rPr lang="te-IN" sz="1600" u="none" strike="noStrike" dirty="0">
                          <a:solidFill>
                            <a:srgbClr val="0B0080"/>
                          </a:solidFill>
                          <a:hlinkClick r:id="rId29" tooltip="సుగాలీ"/>
                        </a:rPr>
                        <a:t>సుగాలీ</a:t>
                      </a:r>
                      <a:r>
                        <a:rPr lang="te-IN" sz="1600" dirty="0"/>
                        <a:t>  </a:t>
                      </a:r>
                      <a:r>
                        <a:rPr lang="te-IN" sz="1600" b="1" dirty="0"/>
                        <a:t>·</a:t>
                      </a:r>
                      <a:r>
                        <a:rPr lang="te-IN" sz="1600" dirty="0"/>
                        <a:t> </a:t>
                      </a:r>
                      <a:r>
                        <a:rPr lang="te-IN" sz="1600" u="none" strike="noStrike" dirty="0">
                          <a:solidFill>
                            <a:srgbClr val="0B0080"/>
                          </a:solidFill>
                          <a:hlinkClick r:id="rId30" tooltip="తెలుగు"/>
                        </a:rPr>
                        <a:t>తెలుగు</a:t>
                      </a:r>
                      <a:endParaRPr lang="te-IN" sz="1600" dirty="0"/>
                    </a:p>
                  </a:txBody>
                  <a:tcPr marL="52439" marR="52439" marT="26219" marB="26219"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F7F7F7"/>
                    </a:solidFill>
                  </a:tcPr>
                </a:tc>
                <a:tc vMerge="1">
                  <a:txBody>
                    <a:bodyPr/>
                    <a:lstStyle/>
                    <a:p>
                      <a:endParaRPr lang="en-US"/>
                    </a:p>
                  </a:txBody>
                  <a:tcPr/>
                </a:tc>
              </a:tr>
              <a:tr h="1008026">
                <a:tc>
                  <a:txBody>
                    <a:bodyPr/>
                    <a:lstStyle/>
                    <a:p>
                      <a:pPr algn="r"/>
                      <a:r>
                        <a:rPr lang="te-IN" sz="1800" dirty="0" smtClean="0"/>
                        <a:t>మధ్య</a:t>
                      </a:r>
                      <a:endParaRPr lang="te-IN" sz="1800" dirty="0"/>
                    </a:p>
                  </a:txBody>
                  <a:tcPr marL="52439" marR="52439" marT="26219" marB="26219"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r>
                        <a:rPr lang="te-IN" sz="1800" u="none" strike="noStrike" dirty="0">
                          <a:solidFill>
                            <a:srgbClr val="A55858"/>
                          </a:solidFill>
                          <a:hlinkClick r:id="rId31" tooltip="కొలామీ (పుట లేదు)"/>
                        </a:rPr>
                        <a:t>కొలామీ</a:t>
                      </a:r>
                      <a:r>
                        <a:rPr lang="te-IN" sz="1800" dirty="0"/>
                        <a:t>  </a:t>
                      </a:r>
                      <a:r>
                        <a:rPr lang="te-IN" sz="1800" b="1" dirty="0"/>
                        <a:t>·</a:t>
                      </a:r>
                      <a:r>
                        <a:rPr lang="te-IN" sz="1800" dirty="0"/>
                        <a:t> </a:t>
                      </a:r>
                      <a:r>
                        <a:rPr lang="te-IN" sz="1800" u="none" strike="noStrike" dirty="0">
                          <a:solidFill>
                            <a:srgbClr val="A55858"/>
                          </a:solidFill>
                          <a:hlinkClick r:id="rId32" tooltip="నైకీ (పుట లేదు)"/>
                        </a:rPr>
                        <a:t>నైకీ</a:t>
                      </a:r>
                      <a:r>
                        <a:rPr lang="te-IN" sz="1800" dirty="0"/>
                        <a:t>  </a:t>
                      </a:r>
                      <a:r>
                        <a:rPr lang="te-IN" sz="1800" b="1" dirty="0"/>
                        <a:t>·</a:t>
                      </a:r>
                      <a:r>
                        <a:rPr lang="te-IN" sz="1800" dirty="0"/>
                        <a:t> </a:t>
                      </a:r>
                      <a:r>
                        <a:rPr lang="te-IN" sz="1800" u="none" strike="noStrike" dirty="0">
                          <a:solidFill>
                            <a:srgbClr val="A55858"/>
                          </a:solidFill>
                          <a:hlinkClick r:id="rId33" tooltip="పర్జీ (పుట లేదు)"/>
                        </a:rPr>
                        <a:t>పర్జీ</a:t>
                      </a:r>
                      <a:r>
                        <a:rPr lang="te-IN" sz="1800" dirty="0"/>
                        <a:t>  </a:t>
                      </a:r>
                      <a:r>
                        <a:rPr lang="te-IN" sz="1800" b="1" dirty="0"/>
                        <a:t>·</a:t>
                      </a:r>
                      <a:r>
                        <a:rPr lang="te-IN" sz="1800" dirty="0"/>
                        <a:t> </a:t>
                      </a:r>
                      <a:r>
                        <a:rPr lang="te-IN" sz="1800" u="none" strike="noStrike" dirty="0">
                          <a:solidFill>
                            <a:srgbClr val="A55858"/>
                          </a:solidFill>
                          <a:hlinkClick r:id="rId34" tooltip="ఒల్లరి (పుట లేదు)"/>
                        </a:rPr>
                        <a:t>ఒల్లరి</a:t>
                      </a:r>
                      <a:r>
                        <a:rPr lang="te-IN" sz="1800" dirty="0"/>
                        <a:t>  </a:t>
                      </a:r>
                      <a:r>
                        <a:rPr lang="te-IN" sz="1800" b="1" dirty="0"/>
                        <a:t>·</a:t>
                      </a:r>
                      <a:r>
                        <a:rPr lang="te-IN" sz="1800" dirty="0"/>
                        <a:t> </a:t>
                      </a:r>
                      <a:r>
                        <a:rPr lang="te-IN" sz="1800" u="none" strike="noStrike" dirty="0">
                          <a:solidFill>
                            <a:srgbClr val="0B0080"/>
                          </a:solidFill>
                          <a:hlinkClick r:id="rId35" tooltip="గడబ"/>
                        </a:rPr>
                        <a:t>గడబ</a:t>
                      </a:r>
                      <a:endParaRPr lang="te-IN" sz="1800" dirty="0"/>
                    </a:p>
                  </a:txBody>
                  <a:tcPr marL="52439" marR="52439" marT="26219" marB="26219"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tcPr>
                </a:tc>
                <a:tc vMerge="1">
                  <a:txBody>
                    <a:bodyPr/>
                    <a:lstStyle/>
                    <a:p>
                      <a:endParaRPr lang="en-US"/>
                    </a:p>
                  </a:txBody>
                  <a:tcPr/>
                </a:tc>
              </a:tr>
              <a:tr h="988927">
                <a:tc>
                  <a:txBody>
                    <a:bodyPr/>
                    <a:lstStyle/>
                    <a:p>
                      <a:pPr algn="r"/>
                      <a:r>
                        <a:rPr lang="te-IN" sz="1800"/>
                        <a:t>ఉత్తర</a:t>
                      </a:r>
                    </a:p>
                  </a:txBody>
                  <a:tcPr marL="52439" marR="52439" marT="26219" marB="26219"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r>
                        <a:rPr lang="te-IN" sz="1800" u="none" strike="noStrike" dirty="0">
                          <a:solidFill>
                            <a:srgbClr val="0B0080"/>
                          </a:solidFill>
                          <a:hlinkClick r:id="rId36" tooltip="బ్రహుయి"/>
                        </a:rPr>
                        <a:t>బ్రహుయి</a:t>
                      </a:r>
                      <a:r>
                        <a:rPr lang="te-IN" sz="1800" dirty="0"/>
                        <a:t>  </a:t>
                      </a:r>
                      <a:r>
                        <a:rPr lang="te-IN" sz="1800" b="1" dirty="0"/>
                        <a:t>·</a:t>
                      </a:r>
                      <a:r>
                        <a:rPr lang="te-IN" sz="1800" dirty="0"/>
                        <a:t> </a:t>
                      </a:r>
                      <a:r>
                        <a:rPr lang="te-IN" sz="1800" u="none" strike="noStrike" dirty="0">
                          <a:solidFill>
                            <a:srgbClr val="A55858"/>
                          </a:solidFill>
                          <a:hlinkClick r:id="rId37" tooltip="కురుఖ్ (పుట లేదు)"/>
                        </a:rPr>
                        <a:t>కురుఖ్</a:t>
                      </a:r>
                      <a:r>
                        <a:rPr lang="te-IN" sz="1800" dirty="0"/>
                        <a:t>  </a:t>
                      </a:r>
                      <a:r>
                        <a:rPr lang="te-IN" sz="1800" b="1" dirty="0"/>
                        <a:t>·</a:t>
                      </a:r>
                      <a:r>
                        <a:rPr lang="te-IN" sz="1800" dirty="0"/>
                        <a:t> </a:t>
                      </a:r>
                      <a:r>
                        <a:rPr lang="te-IN" sz="1800" u="none" strike="noStrike" dirty="0">
                          <a:solidFill>
                            <a:srgbClr val="A55858"/>
                          </a:solidFill>
                          <a:hlinkClick r:id="rId38" tooltip="మాల్తో (పుట లేదు)"/>
                        </a:rPr>
                        <a:t>మాల్తో</a:t>
                      </a:r>
                      <a:endParaRPr lang="te-IN" sz="1800" dirty="0"/>
                    </a:p>
                  </a:txBody>
                  <a:tcPr marL="52439" marR="52439" marT="26219" marB="26219"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F7F7F7"/>
                    </a:solidFill>
                  </a:tcPr>
                </a:tc>
                <a:tc vMerge="1">
                  <a:txBody>
                    <a:bodyPr/>
                    <a:lstStyle/>
                    <a:p>
                      <a:endParaRPr lang="en-US"/>
                    </a:p>
                  </a:txBody>
                  <a:tcPr/>
                </a:tc>
              </a:tr>
              <a:tr h="592083">
                <a:tc gridSpan="3">
                  <a:txBody>
                    <a:bodyPr/>
                    <a:lstStyle/>
                    <a:p>
                      <a:pPr algn="ctr"/>
                      <a:r>
                        <a:rPr lang="te-IN" sz="1800" dirty="0"/>
                        <a:t>సూచిక: </a:t>
                      </a:r>
                      <a:r>
                        <a:rPr lang="te-IN" sz="1800" u="none" strike="noStrike" dirty="0">
                          <a:solidFill>
                            <a:srgbClr val="A55858"/>
                          </a:solidFill>
                          <a:hlinkClick r:id="rId39" tooltip="భాష మరణం (పుట లేదు)"/>
                        </a:rPr>
                        <a:t>† అంతరించిన భాష</a:t>
                      </a:r>
                      <a:r>
                        <a:rPr lang="te-IN" sz="1800" dirty="0"/>
                        <a:t> (ప్రస్తుతం ఈ భాషను ఎవరూ మాట్లాడటం లేదు)</a:t>
                      </a:r>
                    </a:p>
                  </a:txBody>
                  <a:tcPr marL="52439" marR="52439" marT="26219" marB="26219" anchor="ctr">
                    <a:lnL>
                      <a:noFill/>
                    </a:lnL>
                    <a:lnR>
                      <a:noFill/>
                    </a:lnR>
                    <a:lnT w="19050" cap="flat" cmpd="sng" algn="ctr">
                      <a:solidFill>
                        <a:srgbClr val="FDFDFD"/>
                      </a:solidFill>
                      <a:prstDash val="solid"/>
                      <a:round/>
                      <a:headEnd type="none" w="med" len="med"/>
                      <a:tailEnd type="none" w="med" len="med"/>
                    </a:lnT>
                    <a:lnB>
                      <a:noFill/>
                    </a:lnB>
                    <a:solidFill>
                      <a:srgbClr val="DDDDFF"/>
                    </a:solidFill>
                  </a:tcPr>
                </a:tc>
                <a:tc hMerge="1">
                  <a:txBody>
                    <a:bodyPr/>
                    <a:lstStyle/>
                    <a:p>
                      <a:endParaRPr lang="en-US"/>
                    </a:p>
                  </a:txBody>
                  <a:tcPr/>
                </a:tc>
                <a:tc hMerge="1">
                  <a:txBody>
                    <a:bodyPr/>
                    <a:lstStyle/>
                    <a:p>
                      <a:endParaRPr lang="en-US"/>
                    </a:p>
                  </a:txBody>
                  <a:tcPr/>
                </a:tc>
              </a:tr>
            </a:tbl>
          </a:graphicData>
        </a:graphic>
      </p:graphicFrame>
      <p:sp>
        <p:nvSpPr>
          <p:cNvPr id="40963" name="AutoShape 3" descr="Basketball.png"/>
          <p:cNvSpPr>
            <a:spLocks noChangeAspect="1" noChangeArrowheads="1"/>
          </p:cNvSpPr>
          <p:nvPr/>
        </p:nvSpPr>
        <p:spPr bwMode="auto">
          <a:xfrm>
            <a:off x="0" y="0"/>
            <a:ext cx="1476375" cy="1476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2200" y="152400"/>
            <a:ext cx="4572000" cy="1754326"/>
          </a:xfrm>
          <a:prstGeom prst="rect">
            <a:avLst/>
          </a:prstGeom>
        </p:spPr>
        <p:txBody>
          <a:bodyPr>
            <a:spAutoFit/>
          </a:bodyPr>
          <a:lstStyle/>
          <a:p>
            <a:r>
              <a:rPr lang="te-IN" sz="7200" dirty="0" smtClean="0"/>
              <a:t>కన్నడ భాష</a:t>
            </a:r>
          </a:p>
          <a:p>
            <a:r>
              <a:rPr lang="te-IN" dirty="0" smtClean="0"/>
              <a:t/>
            </a:r>
            <a:br>
              <a:rPr lang="te-IN" dirty="0" smtClean="0"/>
            </a:br>
            <a:endParaRPr lang="en-US" dirty="0"/>
          </a:p>
        </p:txBody>
      </p:sp>
      <p:sp>
        <p:nvSpPr>
          <p:cNvPr id="4" name="Rectangle 3"/>
          <p:cNvSpPr/>
          <p:nvPr/>
        </p:nvSpPr>
        <p:spPr>
          <a:xfrm>
            <a:off x="1295400" y="1333143"/>
            <a:ext cx="7467600" cy="2400657"/>
          </a:xfrm>
          <a:prstGeom prst="rect">
            <a:avLst/>
          </a:prstGeom>
        </p:spPr>
        <p:txBody>
          <a:bodyPr wrap="square">
            <a:spAutoFit/>
          </a:bodyPr>
          <a:lstStyle/>
          <a:p>
            <a:pPr>
              <a:lnSpc>
                <a:spcPct val="150000"/>
              </a:lnSpc>
              <a:buFont typeface="Wingdings" pitchFamily="2" charset="2"/>
              <a:buChar char="Ø"/>
            </a:pPr>
            <a:r>
              <a:rPr lang="en-US" sz="2000" dirty="0" smtClean="0"/>
              <a:t> </a:t>
            </a:r>
            <a:r>
              <a:rPr lang="te-IN" sz="2000" dirty="0" smtClean="0"/>
              <a:t>సిరిగన్నడగా </a:t>
            </a:r>
            <a:r>
              <a:rPr lang="te-IN" sz="2000" dirty="0" smtClean="0"/>
              <a:t>పేరొందిన </a:t>
            </a:r>
            <a:r>
              <a:rPr lang="kn-IN" sz="2000" b="1" dirty="0" smtClean="0">
                <a:hlinkClick r:id="rId2" tooltip="kn:ಕನ್ನಡ"/>
              </a:rPr>
              <a:t>ಕನ್ನಡ</a:t>
            </a:r>
            <a:r>
              <a:rPr lang="kn-IN" sz="2000" dirty="0" smtClean="0"/>
              <a:t> </a:t>
            </a:r>
            <a:r>
              <a:rPr lang="te-IN" sz="2000" dirty="0" smtClean="0"/>
              <a:t>పురాతన ద్రావిడ భాషలలో ఒకటి. అన్ని మాండలికాలతో కలుపుకొని సుమారు 5 కోట్ల మంది మాట్లాడే ఈ భాష భారత దేశ దక్షిణాది రాష్ట్రాలలో పెద్ద రాష్ట్రమైన </a:t>
            </a:r>
            <a:r>
              <a:rPr lang="te-IN" sz="2000" dirty="0" smtClean="0">
                <a:hlinkClick r:id="rId3" tooltip="కర్ణాటక"/>
              </a:rPr>
              <a:t>కర్ణాటక</a:t>
            </a:r>
            <a:r>
              <a:rPr lang="te-IN" sz="2000" dirty="0" smtClean="0"/>
              <a:t> యొక్క అధికార భాష. దక్షిణ భారత దేశంలో </a:t>
            </a:r>
            <a:r>
              <a:rPr lang="te-IN" sz="2000" dirty="0" smtClean="0">
                <a:hlinkClick r:id="rId4" tooltip="తెలుగు"/>
              </a:rPr>
              <a:t>తెలుగు</a:t>
            </a:r>
            <a:r>
              <a:rPr lang="te-IN" sz="2000" dirty="0" smtClean="0"/>
              <a:t>, </a:t>
            </a:r>
            <a:r>
              <a:rPr lang="te-IN" sz="2000" dirty="0" smtClean="0">
                <a:hlinkClick r:id="rId5" tooltip="తమిళ్"/>
              </a:rPr>
              <a:t>తమిళ్</a:t>
            </a:r>
            <a:r>
              <a:rPr lang="te-IN" sz="2000" dirty="0" smtClean="0"/>
              <a:t> ల తర్వాత అత్యధిక మంది ప్రజలు </a:t>
            </a:r>
            <a:r>
              <a:rPr lang="te-IN" sz="2000" b="1" dirty="0" smtClean="0"/>
              <a:t>కన్నడ</a:t>
            </a:r>
            <a:r>
              <a:rPr lang="te-IN" sz="2000" dirty="0" smtClean="0"/>
              <a:t> భాషను మాట్లాడుతారు.</a:t>
            </a:r>
            <a:endParaRPr lang="en-US" sz="2000" dirty="0"/>
          </a:p>
        </p:txBody>
      </p:sp>
      <p:sp>
        <p:nvSpPr>
          <p:cNvPr id="5" name="Rectangle 4"/>
          <p:cNvSpPr/>
          <p:nvPr/>
        </p:nvSpPr>
        <p:spPr>
          <a:xfrm>
            <a:off x="1295400" y="3733800"/>
            <a:ext cx="6172200" cy="2400657"/>
          </a:xfrm>
          <a:prstGeom prst="rect">
            <a:avLst/>
          </a:prstGeom>
        </p:spPr>
        <p:txBody>
          <a:bodyPr wrap="square">
            <a:spAutoFit/>
          </a:bodyPr>
          <a:lstStyle/>
          <a:p>
            <a:pPr>
              <a:lnSpc>
                <a:spcPct val="150000"/>
              </a:lnSpc>
              <a:buFont typeface="Wingdings" pitchFamily="2" charset="2"/>
              <a:buChar char="Ø"/>
            </a:pPr>
            <a:r>
              <a:rPr lang="en-US" sz="2000" dirty="0" smtClean="0"/>
              <a:t> </a:t>
            </a:r>
            <a:r>
              <a:rPr lang="te-IN" sz="2000" dirty="0" smtClean="0"/>
              <a:t>కన్నడ </a:t>
            </a:r>
            <a:r>
              <a:rPr lang="te-IN" sz="2000" dirty="0" smtClean="0"/>
              <a:t>భాష దాదాపుగా 2500 సంవత్సరములుగా మాట్లాడబడుచున్నది, దాని లిపి 1900 సంవత్సరములుగా వాడుకలో ఉంది.</a:t>
            </a:r>
          </a:p>
          <a:p>
            <a:pPr>
              <a:lnSpc>
                <a:spcPct val="150000"/>
              </a:lnSpc>
            </a:pPr>
            <a:r>
              <a:rPr lang="te-IN" sz="2000" dirty="0" smtClean="0"/>
              <a:t>కన్నడ మూడు విధముల భేదములకు లోబడి ఉన్నది అవి లింగ, సంఖ్య కాల భేదములు.</a:t>
            </a:r>
            <a:endParaRPr lang="te-IN"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434891"/>
            <a:ext cx="7924800" cy="4670509"/>
          </a:xfrm>
          <a:prstGeom prst="rect">
            <a:avLst/>
          </a:prstGeom>
        </p:spPr>
        <p:txBody>
          <a:bodyPr wrap="square">
            <a:spAutoFit/>
          </a:bodyPr>
          <a:lstStyle/>
          <a:p>
            <a:pPr>
              <a:lnSpc>
                <a:spcPct val="150000"/>
              </a:lnSpc>
            </a:pPr>
            <a:r>
              <a:rPr lang="te-IN" sz="2000" dirty="0" smtClean="0"/>
              <a:t>ఈ భాషలో మౌఖిక, లిఖిత రూపములలో నిర్ధిష్టమైన తేడా ఉన్నది వ్యావహారిక భాష ప్రాంతము నుండి ప్రాంతమునకు మార్పు చెందును. వ్రాతపూర్వక భాష చాలావరకు కర్ణాటక ప్రాంతమంతా ఇంచుమించు ఒకలానే ఉంటుంది కానీ వ్యావహారిక భాషలో సుమారుగా 20 మాండలికాలు ఉన్నట్లు తెలుస్తోంది. అందులో కొడవ (కూర్గ్ జిల్లాలో), కుండా (కుండపురా లో) హవ్యాక (ముఖ్యంగా దక్షిణ కన్నడ, ఉత్తర కన్నడ, శివమోగ్గ, సాగర, ఉడిపి లోని హవ్యాక బ్రాహ్మణులది), ఆరే భాషే (దక్షిణ కర్ణాటక లోని సూల్ల్యా ప్రాంతము), సో'లిగా కన్నడ, బడగ కన్నడ, గుల్బర్గా కన్నడ, హుబ్లి కన్నడ మొదలుగునవి.</a:t>
            </a:r>
          </a:p>
          <a:p>
            <a:pPr>
              <a:lnSpc>
                <a:spcPct val="150000"/>
              </a:lnSpc>
            </a:pPr>
            <a:r>
              <a:rPr lang="te-IN" sz="2000" dirty="0" smtClean="0"/>
              <a:t>ఒక సమీక్ష ప్రకారం, భారత దేశంలోని ఆదళిత భాషాలల్లో అత్యధిక మాండలికం (</a:t>
            </a:r>
            <a:r>
              <a:rPr lang="en-US" sz="2000" dirty="0" smtClean="0"/>
              <a:t>Dialect) </a:t>
            </a:r>
            <a:r>
              <a:rPr lang="te-IN" sz="2000" dirty="0" smtClean="0"/>
              <a:t>లలో మాట్లాడే భాషాలల్లో కన్నడ భాష అగ్రస్థానంలో ఉంది.</a:t>
            </a:r>
            <a:endParaRPr lang="te-IN"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66800" y="304800"/>
            <a:ext cx="2514600" cy="769441"/>
          </a:xfrm>
          <a:prstGeom prst="rect">
            <a:avLst/>
          </a:prstGeom>
        </p:spPr>
        <p:txBody>
          <a:bodyPr wrap="square">
            <a:spAutoFit/>
          </a:bodyPr>
          <a:lstStyle/>
          <a:p>
            <a:pPr>
              <a:lnSpc>
                <a:spcPct val="150000"/>
              </a:lnSpc>
            </a:pPr>
            <a:r>
              <a:rPr lang="te-IN" sz="3200" b="1" i="1" dirty="0" smtClean="0"/>
              <a:t>భౌగోళిక </a:t>
            </a:r>
            <a:r>
              <a:rPr lang="te-IN" sz="3200" b="1" i="1" dirty="0" smtClean="0"/>
              <a:t>వ్యాప్తి</a:t>
            </a:r>
            <a:endParaRPr lang="en-US" sz="3200" b="1" i="1" dirty="0" smtClean="0"/>
          </a:p>
        </p:txBody>
      </p:sp>
      <p:sp>
        <p:nvSpPr>
          <p:cNvPr id="8" name="Rectangle 7"/>
          <p:cNvSpPr/>
          <p:nvPr/>
        </p:nvSpPr>
        <p:spPr>
          <a:xfrm>
            <a:off x="1143000" y="947298"/>
            <a:ext cx="7620000" cy="1900520"/>
          </a:xfrm>
          <a:prstGeom prst="rect">
            <a:avLst/>
          </a:prstGeom>
        </p:spPr>
        <p:txBody>
          <a:bodyPr wrap="square">
            <a:spAutoFit/>
          </a:bodyPr>
          <a:lstStyle/>
          <a:p>
            <a:pPr>
              <a:lnSpc>
                <a:spcPct val="150000"/>
              </a:lnSpc>
            </a:pPr>
            <a:r>
              <a:rPr lang="te-IN" sz="2000" dirty="0" smtClean="0"/>
              <a:t>కన్నడ భాషను ప్రధానముగా </a:t>
            </a:r>
            <a:r>
              <a:rPr lang="te-IN" sz="2000" dirty="0" smtClean="0">
                <a:hlinkClick r:id="rId2" tooltip="భారత దేశం"/>
              </a:rPr>
              <a:t>భారతదేశము</a:t>
            </a:r>
            <a:r>
              <a:rPr lang="te-IN" sz="2000" dirty="0" smtClean="0"/>
              <a:t> లోని </a:t>
            </a:r>
            <a:r>
              <a:rPr lang="te-IN" sz="2000" dirty="0" smtClean="0">
                <a:hlinkClick r:id="rId3" tooltip="కర్ణాటక"/>
              </a:rPr>
              <a:t>కర్ణాటక</a:t>
            </a:r>
            <a:r>
              <a:rPr lang="te-IN" sz="2000" dirty="0" smtClean="0"/>
              <a:t> రాష్ట్రములో, అల్ప సంఖ్యలో ఇరుగుపొరుగు రాష్ట్రాలైన ఆంధ్ర, తెలంగాణ,, తమిళునాడు, కేరళ, మహారాష్ట్రలో మాట్లాడుతారు. </a:t>
            </a:r>
            <a:r>
              <a:rPr lang="te-IN" sz="2000" dirty="0" smtClean="0">
                <a:hlinkClick r:id="rId4" tooltip="అమెరికా"/>
              </a:rPr>
              <a:t>అమెరికా</a:t>
            </a:r>
            <a:r>
              <a:rPr lang="te-IN" sz="2000" dirty="0" smtClean="0"/>
              <a:t>, </a:t>
            </a:r>
            <a:r>
              <a:rPr lang="te-IN" sz="2000" dirty="0" smtClean="0">
                <a:hlinkClick r:id="rId5" tooltip="యునైటెడ్ కింగ్‌డం"/>
              </a:rPr>
              <a:t>యునైటెడ్ కింగ్‌డం</a:t>
            </a:r>
            <a:r>
              <a:rPr lang="te-IN" sz="2000" dirty="0" smtClean="0"/>
              <a:t>, </a:t>
            </a:r>
            <a:r>
              <a:rPr lang="te-IN" sz="2000" dirty="0" smtClean="0">
                <a:hlinkClick r:id="rId6" tooltip="కెనడా"/>
              </a:rPr>
              <a:t>కెనడాలలో</a:t>
            </a:r>
            <a:r>
              <a:rPr lang="te-IN" sz="2000" dirty="0" smtClean="0"/>
              <a:t> కూడా చెప్పుకోదగిన సంఖ్యలో కన్నడ మాట్లాడే ప్రజలు ఉన్నారు.</a:t>
            </a:r>
            <a:endParaRPr lang="en-US" sz="2000" dirty="0"/>
          </a:p>
        </p:txBody>
      </p:sp>
      <p:sp>
        <p:nvSpPr>
          <p:cNvPr id="9" name="Rectangle 8"/>
          <p:cNvSpPr/>
          <p:nvPr/>
        </p:nvSpPr>
        <p:spPr>
          <a:xfrm>
            <a:off x="1016504" y="2895600"/>
            <a:ext cx="2869696" cy="1200329"/>
          </a:xfrm>
          <a:prstGeom prst="rect">
            <a:avLst/>
          </a:prstGeom>
        </p:spPr>
        <p:txBody>
          <a:bodyPr wrap="none">
            <a:spAutoFit/>
          </a:bodyPr>
          <a:lstStyle/>
          <a:p>
            <a:endParaRPr lang="en-US" sz="3600" b="1" i="1" dirty="0" smtClean="0"/>
          </a:p>
          <a:p>
            <a:r>
              <a:rPr lang="te-IN" sz="3600" b="1" i="1" dirty="0" smtClean="0"/>
              <a:t>అధికారిక </a:t>
            </a:r>
            <a:r>
              <a:rPr lang="te-IN" sz="3600" b="1" i="1" dirty="0" smtClean="0"/>
              <a:t>స్థాయి</a:t>
            </a:r>
            <a:endParaRPr lang="te-IN" sz="3600" b="1" i="1" dirty="0"/>
          </a:p>
        </p:txBody>
      </p:sp>
      <p:sp>
        <p:nvSpPr>
          <p:cNvPr id="10" name="Rectangle 9"/>
          <p:cNvSpPr/>
          <p:nvPr/>
        </p:nvSpPr>
        <p:spPr>
          <a:xfrm>
            <a:off x="1143000" y="3429000"/>
            <a:ext cx="4572000" cy="1846659"/>
          </a:xfrm>
          <a:prstGeom prst="rect">
            <a:avLst/>
          </a:prstGeom>
        </p:spPr>
        <p:txBody>
          <a:bodyPr>
            <a:spAutoFit/>
          </a:bodyPr>
          <a:lstStyle/>
          <a:p>
            <a:endParaRPr lang="en-US" sz="2400" dirty="0" smtClean="0"/>
          </a:p>
          <a:p>
            <a:endParaRPr lang="en-US" sz="2400" dirty="0" smtClean="0"/>
          </a:p>
          <a:p>
            <a:pPr>
              <a:lnSpc>
                <a:spcPct val="150000"/>
              </a:lnSpc>
            </a:pPr>
            <a:r>
              <a:rPr lang="te-IN" sz="2200" dirty="0" smtClean="0"/>
              <a:t>కన్నడ, కర్ణాటక రాష్ట్ర అధికార భాష, భారతదేశపు 22 అధికార భాషలలో ఒకటి.</a:t>
            </a:r>
            <a:endParaRPr lang="en-US"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371600"/>
            <a:ext cx="8001000" cy="3323987"/>
          </a:xfrm>
          <a:prstGeom prst="rect">
            <a:avLst/>
          </a:prstGeom>
        </p:spPr>
        <p:txBody>
          <a:bodyPr wrap="square">
            <a:spAutoFit/>
          </a:bodyPr>
          <a:lstStyle/>
          <a:p>
            <a:pPr>
              <a:lnSpc>
                <a:spcPct val="150000"/>
              </a:lnSpc>
            </a:pPr>
            <a:r>
              <a:rPr lang="te-IN" sz="2000" i="1" dirty="0" smtClean="0"/>
              <a:t>కన్నడఅక్షరమాలను</a:t>
            </a:r>
            <a:r>
              <a:rPr lang="te-IN" sz="2000" i="1" dirty="0" smtClean="0"/>
              <a:t> </a:t>
            </a:r>
            <a:r>
              <a:rPr lang="te-IN" sz="2000" i="1" dirty="0" smtClean="0">
                <a:hlinkClick r:id="rId2" tooltip="kn:ಕನ್ನಡ ಅಕ್ಷರಮಾಲೆ"/>
              </a:rPr>
              <a:t>ఇక్కడ</a:t>
            </a:r>
            <a:r>
              <a:rPr lang="te-IN" sz="2000" i="1" dirty="0" smtClean="0"/>
              <a:t> చూడండి</a:t>
            </a:r>
            <a:endParaRPr lang="te-IN" sz="2000" dirty="0" smtClean="0"/>
          </a:p>
          <a:p>
            <a:pPr>
              <a:lnSpc>
                <a:spcPct val="150000"/>
              </a:lnSpc>
            </a:pPr>
            <a:r>
              <a:rPr lang="te-IN" sz="2000" dirty="0" smtClean="0"/>
              <a:t>కన్నడ</a:t>
            </a:r>
            <a:r>
              <a:rPr lang="te-IN" sz="2000" i="1" dirty="0" smtClean="0"/>
              <a:t> </a:t>
            </a:r>
            <a:r>
              <a:rPr lang="te-IN" sz="2000" dirty="0" smtClean="0"/>
              <a:t> </a:t>
            </a:r>
            <a:r>
              <a:rPr lang="te-IN" sz="2000" dirty="0" smtClean="0"/>
              <a:t>భాషలో 32 అక్షరాలు ఉన్నాయి.సంస్కృతమ్ము వ్రరయాడానికి 16 అక్షరాలు ఉన్నాయి. తమిళ్ లాగే కన్నడలో కూడా మాహాప్రాణాక్షరాలు ప్రజలు పలుకరు. కేవలం బరహంలో దీన్ని వాడుతారు. కన్నడ లిపి కదంబ లిపినుంది ఉద్భవించింది. ఇతర భారతీయ భాషలలాగే ఒత్తులతో కూడి మూల అక్షరాలు అనేక ద్విత్వాక్షరాలు ఏర్పడటము వలన లిపి కొంత సంక్లిష్టమైనదే. మూలాక్షరాలు 52 అయినా అనేక గుణింతాలు, వత్తులతో కలిపి అనేక అక్షరాలు యేర్పడతాయి.</a:t>
            </a:r>
            <a:endParaRPr lang="te-IN" sz="2000" dirty="0"/>
          </a:p>
        </p:txBody>
      </p:sp>
      <p:sp>
        <p:nvSpPr>
          <p:cNvPr id="3" name="Rectangle 2"/>
          <p:cNvSpPr/>
          <p:nvPr/>
        </p:nvSpPr>
        <p:spPr>
          <a:xfrm>
            <a:off x="990600" y="381000"/>
            <a:ext cx="4572000" cy="1200329"/>
          </a:xfrm>
          <a:prstGeom prst="rect">
            <a:avLst/>
          </a:prstGeom>
        </p:spPr>
        <p:txBody>
          <a:bodyPr>
            <a:spAutoFit/>
          </a:bodyPr>
          <a:lstStyle/>
          <a:p>
            <a:r>
              <a:rPr lang="te-IN" sz="3600" b="1" i="1" dirty="0" smtClean="0"/>
              <a:t>కన్నడ </a:t>
            </a:r>
            <a:r>
              <a:rPr lang="te-IN" sz="3600" b="1" i="1" dirty="0" smtClean="0"/>
              <a:t>లిపి</a:t>
            </a:r>
            <a:endParaRPr lang="te-IN" sz="3600" b="1" i="1" dirty="0" smtClean="0"/>
          </a:p>
          <a:p>
            <a:r>
              <a:rPr lang="te-IN" dirty="0" smtClean="0"/>
              <a:t/>
            </a:r>
            <a:br>
              <a:rPr lang="te-IN"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20px-Dravidian-tree.png"/>
          <p:cNvPicPr>
            <a:picLocks noChangeAspect="1"/>
          </p:cNvPicPr>
          <p:nvPr/>
        </p:nvPicPr>
        <p:blipFill>
          <a:blip r:embed="rId2"/>
          <a:stretch>
            <a:fillRect/>
          </a:stretch>
        </p:blipFill>
        <p:spPr>
          <a:xfrm>
            <a:off x="1128891" y="471055"/>
            <a:ext cx="6886218" cy="591589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57200"/>
            <a:ext cx="3815468" cy="707886"/>
          </a:xfrm>
          <a:prstGeom prst="rect">
            <a:avLst/>
          </a:prstGeom>
        </p:spPr>
        <p:txBody>
          <a:bodyPr wrap="none">
            <a:spAutoFit/>
          </a:bodyPr>
          <a:lstStyle/>
          <a:p>
            <a:r>
              <a:rPr lang="te-IN" sz="4000" b="1" i="1" dirty="0" smtClean="0"/>
              <a:t>కన్నడ సాహిత్యము</a:t>
            </a:r>
            <a:endParaRPr lang="te-IN" sz="4000" b="1" i="1" dirty="0"/>
          </a:p>
        </p:txBody>
      </p:sp>
      <p:sp>
        <p:nvSpPr>
          <p:cNvPr id="3" name="Rectangle 2"/>
          <p:cNvSpPr/>
          <p:nvPr/>
        </p:nvSpPr>
        <p:spPr>
          <a:xfrm>
            <a:off x="1066800" y="1111761"/>
            <a:ext cx="8077200" cy="5593839"/>
          </a:xfrm>
          <a:prstGeom prst="rect">
            <a:avLst/>
          </a:prstGeom>
        </p:spPr>
        <p:txBody>
          <a:bodyPr wrap="square">
            <a:spAutoFit/>
          </a:bodyPr>
          <a:lstStyle/>
          <a:p>
            <a:pPr>
              <a:lnSpc>
                <a:spcPct val="150000"/>
              </a:lnSpc>
            </a:pPr>
            <a:r>
              <a:rPr lang="te-IN" sz="2000" dirty="0" smtClean="0"/>
              <a:t>దక్షిణ భారత భాషల్లో </a:t>
            </a:r>
            <a:r>
              <a:rPr lang="te-IN" sz="2000" dirty="0" smtClean="0">
                <a:hlinkClick r:id="rId2" tooltip="తమిళము"/>
              </a:rPr>
              <a:t>తమిళము</a:t>
            </a:r>
            <a:r>
              <a:rPr lang="te-IN" sz="2000" dirty="0" smtClean="0"/>
              <a:t> తర్వాత ప్రాచీనమైన లిఖిత సాహిత్యం లభ్యమౌతున్న భాష </a:t>
            </a:r>
            <a:r>
              <a:rPr lang="te-IN" sz="2000" dirty="0" smtClean="0">
                <a:hlinkClick r:id="rId3" tooltip="కన్నడం"/>
              </a:rPr>
              <a:t>కన్నడం</a:t>
            </a:r>
            <a:r>
              <a:rPr lang="te-IN" sz="2000" dirty="0" smtClean="0"/>
              <a:t>. తెనుగున 11వ శతాబ్దమున గ్రంథ రచనకాగా కన్నడమున 9వ శతాబ్దమునే ప్రారంభమయ్యింది.నృపంతుడనే రాజు </a:t>
            </a:r>
            <a:r>
              <a:rPr lang="te-IN" sz="2000" b="1" dirty="0" smtClean="0"/>
              <a:t>కవిరాజ మార్గము</a:t>
            </a:r>
            <a:r>
              <a:rPr lang="te-IN" sz="2000" dirty="0" smtClean="0"/>
              <a:t> అను వ్యాకరణ గ్రంథాన్ని ఈ కాలమునే వ్రాశారు. </a:t>
            </a:r>
            <a:r>
              <a:rPr lang="te-IN" sz="2000" b="1" dirty="0" smtClean="0"/>
              <a:t>ప్రయోగశరణం వ్యాకరణం</a:t>
            </a:r>
            <a:r>
              <a:rPr lang="te-IN" sz="2000" dirty="0" smtClean="0"/>
              <a:t> అను నానుడి ప్రకారము కన్నడ భాషయు ఈగ్రంధరచనకు పూర్వమే వెలసియుండవచ్చునని ఊహించిరి. </a:t>
            </a:r>
            <a:r>
              <a:rPr lang="te-IN" sz="2000" dirty="0" smtClean="0">
                <a:hlinkClick r:id="rId4" tooltip="కన్నడము"/>
              </a:rPr>
              <a:t>కన్నడమున</a:t>
            </a:r>
            <a:r>
              <a:rPr lang="te-IN" sz="2000" dirty="0" smtClean="0"/>
              <a:t> ప్రాచీన మైన శాసనములలో హల్మడి శాసనము (క్రీ.శ.700) శ్రావణబెళగొళశాసనము (క్రీ.శ.700) వీనిని పరిశీలించిన కన్నడనుడియొక్క స్వరూపమును దాని స్వభావము కొంత తెలియనగును.అప్పటి భాషను హళెగన్నడమని (ప్రాత కన్నడము) చెప్పెదరు. తమిళమునకు కొంత సన్నిహితముగా నుండును. నృపంతుడు తన </a:t>
            </a:r>
            <a:r>
              <a:rPr lang="te-IN" sz="2000" b="1" dirty="0" smtClean="0"/>
              <a:t>కవిరాజ మార్గము</a:t>
            </a:r>
            <a:r>
              <a:rPr lang="te-IN" sz="2000" dirty="0" smtClean="0"/>
              <a:t> న పూర్వ కన్నడ కవులను కొందరిని పేర్కొనెను. శ్రీవిజయ, కవీశ్వర, పండిత, చంద్ర, లోకపాల, మొదలైనవారు కన్నడమున గ్రంథములు వ్రాసి ఉండవచ్చును.</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47800" y="271048"/>
          <a:ext cx="6781800" cy="6434552"/>
        </p:xfrm>
        <a:graphic>
          <a:graphicData uri="http://schemas.openxmlformats.org/drawingml/2006/table">
            <a:tbl>
              <a:tblPr/>
              <a:tblGrid>
                <a:gridCol w="3390900"/>
                <a:gridCol w="3390900"/>
              </a:tblGrid>
              <a:tr h="320232">
                <a:tc gridSpan="2">
                  <a:txBody>
                    <a:bodyPr/>
                    <a:lstStyle/>
                    <a:p>
                      <a:r>
                        <a:rPr lang="te-IN" sz="1800" dirty="0"/>
                        <a:t>కన్నడ (</a:t>
                      </a:r>
                      <a:r>
                        <a:rPr lang="kn-IN" sz="1800" dirty="0"/>
                        <a:t>ಕನ್ನಡ)</a:t>
                      </a:r>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00FA9A"/>
                    </a:solidFill>
                  </a:tcPr>
                </a:tc>
                <a:tc hMerge="1">
                  <a:txBody>
                    <a:bodyPr/>
                    <a:lstStyle/>
                    <a:p>
                      <a:endParaRPr lang="en-US"/>
                    </a:p>
                  </a:txBody>
                  <a:tcPr/>
                </a:tc>
              </a:tr>
              <a:tr h="664832">
                <a:tc>
                  <a:txBody>
                    <a:bodyPr/>
                    <a:lstStyle/>
                    <a:p>
                      <a:pPr fontAlgn="t"/>
                      <a:r>
                        <a:rPr lang="te-IN" sz="1400" dirty="0"/>
                        <a:t>మాట్లాడే ప్రదేశము:</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400" u="none" strike="noStrike" dirty="0">
                          <a:solidFill>
                            <a:srgbClr val="0B0080"/>
                          </a:solidFill>
                          <a:hlinkClick r:id="rId2" tooltip="కర్ణాటక"/>
                        </a:rPr>
                        <a:t>కర్ణాటక</a:t>
                      </a:r>
                      <a:r>
                        <a:rPr lang="te-IN" sz="1400" dirty="0"/>
                        <a:t>, </a:t>
                      </a:r>
                      <a:r>
                        <a:rPr lang="te-IN" sz="1400" u="none" strike="noStrike" dirty="0">
                          <a:solidFill>
                            <a:srgbClr val="0B0080"/>
                          </a:solidFill>
                          <a:hlinkClick r:id="rId3" tooltip="భారత దేశం"/>
                        </a:rPr>
                        <a:t>భారత దేశం</a:t>
                      </a:r>
                      <a:endParaRPr lang="te-IN" sz="1400" dirty="0"/>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20232">
                <a:tc>
                  <a:txBody>
                    <a:bodyPr/>
                    <a:lstStyle/>
                    <a:p>
                      <a:pPr fontAlgn="t"/>
                      <a:r>
                        <a:rPr lang="te-IN" sz="1400" dirty="0"/>
                        <a:t>ప్రాంతము:</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400" u="none" strike="noStrike" dirty="0">
                          <a:solidFill>
                            <a:srgbClr val="0B0080"/>
                          </a:solidFill>
                          <a:hlinkClick r:id="rId4" tooltip="దక్షిణ ఆసియా"/>
                        </a:rPr>
                        <a:t>దక్షిణ ఆసియా</a:t>
                      </a:r>
                      <a:endParaRPr lang="te-IN" sz="1400" dirty="0"/>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560407">
                <a:tc>
                  <a:txBody>
                    <a:bodyPr/>
                    <a:lstStyle/>
                    <a:p>
                      <a:pPr fontAlgn="t"/>
                      <a:r>
                        <a:rPr lang="te-IN" sz="1400" dirty="0"/>
                        <a:t>మాట్లాడే వారి సంఖ్య:</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400" dirty="0"/>
                        <a:t>5 కోట్లు</a:t>
                      </a:r>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20232">
                <a:tc>
                  <a:txBody>
                    <a:bodyPr/>
                    <a:lstStyle/>
                    <a:p>
                      <a:pPr fontAlgn="t"/>
                      <a:r>
                        <a:rPr lang="te-IN" sz="1400" u="none" strike="noStrike" dirty="0">
                          <a:solidFill>
                            <a:srgbClr val="A55858"/>
                          </a:solidFill>
                          <a:hlinkClick r:id="rId5" tooltip="భాషల జాబితా - మాట్లాడే వారి సంఖ్యననుసరించి (పుట లేదు)"/>
                        </a:rPr>
                        <a:t>స్థానము</a:t>
                      </a:r>
                      <a:r>
                        <a:rPr lang="te-IN" sz="1400" dirty="0"/>
                        <a:t>:</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33</a:t>
                      </a:r>
                      <a:endParaRPr lang="en-US" sz="1400" dirty="0"/>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1280934">
                <a:tc>
                  <a:txBody>
                    <a:bodyPr/>
                    <a:lstStyle/>
                    <a:p>
                      <a:pPr fontAlgn="t"/>
                      <a:r>
                        <a:rPr lang="te-IN" sz="1400" u="none" strike="noStrike" dirty="0">
                          <a:solidFill>
                            <a:srgbClr val="A55858"/>
                          </a:solidFill>
                          <a:hlinkClick r:id="rId6" tooltip="భాషా కుటుంబాలు (పుట లేదు)"/>
                        </a:rPr>
                        <a:t>అనువంశిక వర్గీకరణ</a:t>
                      </a:r>
                      <a:r>
                        <a:rPr lang="te-IN" sz="1400" dirty="0"/>
                        <a:t>:</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te-IN" sz="1400" u="none" strike="noStrike" dirty="0">
                          <a:solidFill>
                            <a:srgbClr val="0B0080"/>
                          </a:solidFill>
                          <a:hlinkClick r:id="rId7" tooltip="ద్రావిడ భాషలు"/>
                        </a:rPr>
                        <a:t>ద్రావిడ</a:t>
                      </a:r>
                      <a:r>
                        <a:rPr lang="te-IN" sz="1400" dirty="0"/>
                        <a:t/>
                      </a:r>
                      <a:br>
                        <a:rPr lang="te-IN" sz="1400" dirty="0"/>
                      </a:br>
                      <a:r>
                        <a:rPr lang="te-IN" sz="1400" dirty="0"/>
                        <a:t> </a:t>
                      </a:r>
                      <a:r>
                        <a:rPr lang="te-IN" sz="1400" u="none" strike="noStrike" dirty="0">
                          <a:solidFill>
                            <a:srgbClr val="A55858"/>
                          </a:solidFill>
                          <a:hlinkClick r:id="rId8" tooltip="దక్షిణ ద్రావిడ భాషలు (పుట లేదు)"/>
                        </a:rPr>
                        <a:t>దక్షిణ</a:t>
                      </a:r>
                      <a:r>
                        <a:rPr lang="te-IN" sz="1400" dirty="0"/>
                        <a:t/>
                      </a:r>
                      <a:br>
                        <a:rPr lang="te-IN" sz="1400" dirty="0"/>
                      </a:br>
                      <a:r>
                        <a:rPr lang="te-IN" sz="1400" dirty="0"/>
                        <a:t>  </a:t>
                      </a:r>
                      <a:r>
                        <a:rPr lang="te-IN" sz="1400" u="none" strike="noStrike" dirty="0">
                          <a:solidFill>
                            <a:srgbClr val="A55858"/>
                          </a:solidFill>
                          <a:hlinkClick r:id="rId9" tooltip="తమిళ-కన్నడ-భాషలు (పుట లేదు)"/>
                        </a:rPr>
                        <a:t>తమిళ-కన్నడ</a:t>
                      </a:r>
                      <a:r>
                        <a:rPr lang="te-IN" sz="1400" dirty="0"/>
                        <a:t/>
                      </a:r>
                      <a:br>
                        <a:rPr lang="te-IN" sz="1400" dirty="0"/>
                      </a:br>
                      <a:r>
                        <a:rPr lang="te-IN" sz="1400" dirty="0"/>
                        <a:t>   </a:t>
                      </a:r>
                      <a:r>
                        <a:rPr lang="te-IN" sz="1400" u="none" strike="noStrike" dirty="0">
                          <a:solidFill>
                            <a:srgbClr val="0B0080"/>
                          </a:solidFill>
                          <a:hlinkClick r:id="rId10" tooltip="కన్నడ"/>
                        </a:rPr>
                        <a:t>కన్నడ</a:t>
                      </a:r>
                      <a:endParaRPr lang="te-IN" sz="1400" dirty="0"/>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20232">
                <a:tc gridSpan="2">
                  <a:txBody>
                    <a:bodyPr/>
                    <a:lstStyle/>
                    <a:p>
                      <a:r>
                        <a:rPr lang="te-IN" sz="1000"/>
                        <a:t>అధికార స్థాయి</a:t>
                      </a:r>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00FA9A"/>
                    </a:solidFill>
                  </a:tcPr>
                </a:tc>
                <a:tc hMerge="1">
                  <a:txBody>
                    <a:bodyPr/>
                    <a:lstStyle/>
                    <a:p>
                      <a:endParaRPr lang="en-US"/>
                    </a:p>
                  </a:txBody>
                  <a:tcPr/>
                </a:tc>
              </a:tr>
              <a:tr h="560407">
                <a:tc>
                  <a:txBody>
                    <a:bodyPr/>
                    <a:lstStyle/>
                    <a:p>
                      <a:pPr fontAlgn="t"/>
                      <a:r>
                        <a:rPr lang="te-IN" sz="1400"/>
                        <a:t>అధికార భాష:</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400" u="none" strike="noStrike" dirty="0">
                          <a:solidFill>
                            <a:srgbClr val="0B0080"/>
                          </a:solidFill>
                          <a:hlinkClick r:id="rId2" tooltip="కర్ణాటక"/>
                        </a:rPr>
                        <a:t>కర్ణాటక</a:t>
                      </a:r>
                      <a:r>
                        <a:rPr lang="te-IN" sz="1400" dirty="0"/>
                        <a:t>, </a:t>
                      </a:r>
                      <a:r>
                        <a:rPr lang="te-IN" sz="1400" u="none" strike="noStrike" dirty="0">
                          <a:solidFill>
                            <a:srgbClr val="0B0080"/>
                          </a:solidFill>
                          <a:hlinkClick r:id="rId3" tooltip="భారత దేశం"/>
                        </a:rPr>
                        <a:t>భారత దేశం</a:t>
                      </a:r>
                      <a:endParaRPr lang="te-IN" sz="1400" dirty="0"/>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800584">
                <a:tc>
                  <a:txBody>
                    <a:bodyPr/>
                    <a:lstStyle/>
                    <a:p>
                      <a:pPr fontAlgn="t"/>
                      <a:r>
                        <a:rPr lang="te-IN" sz="1400" u="none" strike="noStrike">
                          <a:solidFill>
                            <a:srgbClr val="A55858"/>
                          </a:solidFill>
                          <a:hlinkClick r:id="rId11" tooltip="List of language regulators (పుట లేదు)"/>
                        </a:rPr>
                        <a:t>నియంత్రణ</a:t>
                      </a:r>
                      <a:r>
                        <a:rPr lang="te-IN" sz="1400"/>
                        <a:t>:</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400" u="none" strike="noStrike" dirty="0">
                          <a:solidFill>
                            <a:srgbClr val="A55858"/>
                          </a:solidFill>
                          <a:hlinkClick r:id="rId12" tooltip="కన్నడ సాహిత్య పరిషత్ (పుట లేదు)"/>
                        </a:rPr>
                        <a:t>కన్నడ సాహిత్య పరిషత్</a:t>
                      </a:r>
                      <a:endParaRPr lang="te-IN" sz="1400" dirty="0"/>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20232">
                <a:tc gridSpan="2">
                  <a:txBody>
                    <a:bodyPr/>
                    <a:lstStyle/>
                    <a:p>
                      <a:r>
                        <a:rPr lang="te-IN" sz="1400" dirty="0"/>
                        <a:t>భాష కోడ్‌లు</a:t>
                      </a:r>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00FA9A"/>
                    </a:solidFill>
                  </a:tcPr>
                </a:tc>
                <a:tc hMerge="1">
                  <a:txBody>
                    <a:bodyPr/>
                    <a:lstStyle/>
                    <a:p>
                      <a:endParaRPr lang="en-US"/>
                    </a:p>
                  </a:txBody>
                  <a:tcPr/>
                </a:tc>
              </a:tr>
              <a:tr h="320232">
                <a:tc>
                  <a:txBody>
                    <a:bodyPr/>
                    <a:lstStyle/>
                    <a:p>
                      <a:pPr fontAlgn="t"/>
                      <a:r>
                        <a:rPr lang="en-US" sz="1400" u="none" strike="noStrike">
                          <a:solidFill>
                            <a:srgbClr val="A55858"/>
                          </a:solidFill>
                          <a:hlinkClick r:id="rId13" tooltip="ISO 639 (పుట లేదు)"/>
                        </a:rPr>
                        <a:t>ISO 639</a:t>
                      </a:r>
                      <a:r>
                        <a:rPr lang="en-US" sz="1400"/>
                        <a:t>-1</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400" dirty="0" err="1"/>
                        <a:t>kn</a:t>
                      </a:r>
                      <a:endParaRPr lang="en-US" sz="1400" dirty="0"/>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20232">
                <a:tc>
                  <a:txBody>
                    <a:bodyPr/>
                    <a:lstStyle/>
                    <a:p>
                      <a:pPr fontAlgn="t"/>
                      <a:r>
                        <a:rPr lang="en-US" sz="1400"/>
                        <a:t>ISO 639-2</a:t>
                      </a:r>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400" dirty="0" err="1"/>
                        <a:t>kan</a:t>
                      </a:r>
                      <a:endParaRPr lang="en-US" sz="1400" dirty="0"/>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20232">
                <a:tc>
                  <a:txBody>
                    <a:bodyPr/>
                    <a:lstStyle/>
                    <a:p>
                      <a:pPr fontAlgn="t"/>
                      <a:r>
                        <a:rPr lang="en-US" sz="1400" u="none" strike="noStrike">
                          <a:solidFill>
                            <a:srgbClr val="A55858"/>
                          </a:solidFill>
                          <a:hlinkClick r:id="rId14" tooltip="SIL code (పుట లేదు)"/>
                        </a:rPr>
                        <a:t>SIL</a:t>
                      </a:r>
                      <a:endParaRPr lang="en-US" sz="1400"/>
                    </a:p>
                  </a:txBody>
                  <a:tcPr marL="51443" marR="51443" marT="25722" marB="25722">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400" dirty="0"/>
                        <a:t>KJV</a:t>
                      </a:r>
                    </a:p>
                  </a:txBody>
                  <a:tcPr marL="51443" marR="51443" marT="25722" marB="2572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69072" y="432137"/>
            <a:ext cx="3526928" cy="1015663"/>
          </a:xfrm>
          <a:prstGeom prst="rect">
            <a:avLst/>
          </a:prstGeom>
        </p:spPr>
        <p:txBody>
          <a:bodyPr wrap="none">
            <a:spAutoFit/>
          </a:bodyPr>
          <a:lstStyle/>
          <a:p>
            <a:r>
              <a:rPr lang="te-IN" sz="6000" dirty="0" smtClean="0"/>
              <a:t>తమిళ భాష</a:t>
            </a:r>
            <a:endParaRPr lang="te-IN" sz="6000" dirty="0"/>
          </a:p>
        </p:txBody>
      </p:sp>
      <p:sp>
        <p:nvSpPr>
          <p:cNvPr id="3" name="Rectangle 2"/>
          <p:cNvSpPr/>
          <p:nvPr/>
        </p:nvSpPr>
        <p:spPr>
          <a:xfrm>
            <a:off x="0" y="1582340"/>
            <a:ext cx="8915400" cy="4478149"/>
          </a:xfrm>
          <a:prstGeom prst="rect">
            <a:avLst/>
          </a:prstGeom>
        </p:spPr>
        <p:txBody>
          <a:bodyPr wrap="square">
            <a:spAutoFit/>
          </a:bodyPr>
          <a:lstStyle/>
          <a:p>
            <a:pPr>
              <a:lnSpc>
                <a:spcPct val="150000"/>
              </a:lnSpc>
            </a:pPr>
            <a:r>
              <a:rPr lang="te-IN" sz="2400" b="1" dirty="0" smtClean="0"/>
              <a:t>తమిళం</a:t>
            </a:r>
            <a:r>
              <a:rPr lang="te-IN" sz="2400" dirty="0" smtClean="0"/>
              <a:t> లేదా </a:t>
            </a:r>
            <a:r>
              <a:rPr lang="te-IN" sz="2400" b="1" dirty="0" smtClean="0"/>
              <a:t>అరవం</a:t>
            </a:r>
            <a:r>
              <a:rPr lang="te-IN" sz="2400" dirty="0" smtClean="0"/>
              <a:t> (</a:t>
            </a:r>
            <a:r>
              <a:rPr lang="ta-IN" sz="2400" dirty="0" smtClean="0"/>
              <a:t>தமிழ் = </a:t>
            </a:r>
            <a:r>
              <a:rPr lang="te-IN" sz="2400" dirty="0" smtClean="0"/>
              <a:t>తమిళ్) ద్రావిడ కుటుంబానికి చెందిన ముఖ్య భాషలలో ఒకటి. ఇది చాలా పురాతనమైన భాష. </a:t>
            </a:r>
            <a:r>
              <a:rPr lang="te-IN" sz="2400" dirty="0" smtClean="0">
                <a:hlinkClick r:id="rId2" tooltip="దక్షిణ భారతదేశం"/>
              </a:rPr>
              <a:t>దక్షిణ భారతదేశం</a:t>
            </a:r>
            <a:r>
              <a:rPr lang="te-IN" sz="2400" dirty="0" smtClean="0"/>
              <a:t>, </a:t>
            </a:r>
            <a:r>
              <a:rPr lang="te-IN" sz="2400" dirty="0" smtClean="0">
                <a:hlinkClick r:id="rId3" tooltip="శ్రీలంక"/>
              </a:rPr>
              <a:t>శ్రీలంక</a:t>
            </a:r>
            <a:r>
              <a:rPr lang="te-IN" sz="2400" dirty="0" smtClean="0"/>
              <a:t>, </a:t>
            </a:r>
            <a:r>
              <a:rPr lang="te-IN" sz="2400" dirty="0" smtClean="0">
                <a:hlinkClick r:id="rId4" tooltip="సింగపూర్"/>
              </a:rPr>
              <a:t>సింగపూర్</a:t>
            </a:r>
            <a:r>
              <a:rPr lang="te-IN" sz="2400" dirty="0" smtClean="0"/>
              <a:t> లలో తమిళం ఎక్కువగా మాట్లాడబడుతుంది. ఇవే గాక ప్రపంచంలో వివిధ దేశాల్లో ఈ భాషని మాతృభాషగా కలిగిన తమిళులు స్థిరపడి ఉన్నారు. 1996 లెక్కల ప్రకారం 7 కోట్ల 40 లక్షల మందికి పైగా ఈ భాషను ఉపయోగిస్తున్నారు. దక్షిణ భారతదేశంలో </a:t>
            </a:r>
            <a:r>
              <a:rPr lang="te-IN" sz="2400" dirty="0" smtClean="0">
                <a:hlinkClick r:id="rId5" tooltip="తెలుగు"/>
              </a:rPr>
              <a:t>తెలుగు</a:t>
            </a:r>
            <a:r>
              <a:rPr lang="te-IN" sz="2400" dirty="0" smtClean="0"/>
              <a:t> భాష తరువాత అత్యధికంగా మాట్లాడబడే భాష </a:t>
            </a:r>
            <a:r>
              <a:rPr lang="te-IN" sz="2400" b="1" dirty="0" smtClean="0"/>
              <a:t>తమిళమే</a:t>
            </a:r>
            <a:r>
              <a:rPr lang="te-IN" sz="2400" dirty="0" smtClean="0"/>
              <a:t>. ప్రపంచంలో అత్యధికంగా మాట్లాడబడే భాషల్లో </a:t>
            </a:r>
            <a:r>
              <a:rPr lang="te-IN" sz="2400" b="1" dirty="0" smtClean="0"/>
              <a:t>తమిళం</a:t>
            </a:r>
            <a:r>
              <a:rPr lang="te-IN" sz="2400" dirty="0" smtClean="0"/>
              <a:t> 19వ స్థానంలో ఉంది.</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TextBox 5"/>
          <p:cNvSpPr txBox="1"/>
          <p:nvPr/>
        </p:nvSpPr>
        <p:spPr>
          <a:xfrm>
            <a:off x="3048000" y="3581400"/>
            <a:ext cx="184731" cy="369332"/>
          </a:xfrm>
          <a:prstGeom prst="rect">
            <a:avLst/>
          </a:prstGeom>
          <a:noFill/>
        </p:spPr>
        <p:txBody>
          <a:bodyPr wrap="none" rtlCol="0">
            <a:spAutoFit/>
          </a:bodyPr>
          <a:lstStyle/>
          <a:p>
            <a:endParaRPr lang="en-US" dirty="0"/>
          </a:p>
        </p:txBody>
      </p:sp>
      <p:sp>
        <p:nvSpPr>
          <p:cNvPr id="59398" name="Rectangle 6"/>
          <p:cNvSpPr>
            <a:spLocks noChangeArrowheads="1"/>
          </p:cNvSpPr>
          <p:nvPr/>
        </p:nvSpPr>
        <p:spPr bwMode="auto">
          <a:xfrm>
            <a:off x="457200" y="1014948"/>
            <a:ext cx="5181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sng" strike="noStrike" cap="none" normalizeH="0" baseline="0" dirty="0" smtClean="0">
                <a:ln>
                  <a:noFill/>
                </a:ln>
                <a:solidFill>
                  <a:srgbClr val="FAA700"/>
                </a:solidFill>
                <a:effectLst/>
                <a:latin typeface="Arial" pitchFamily="34" charset="0"/>
                <a:cs typeface="Arial" pitchFamily="34" charset="0"/>
                <a:hlinkClick r:id="rId2"/>
              </a:rPr>
              <a:t>  </a:t>
            </a:r>
            <a:r>
              <a:rPr kumimoji="0" lang="en-US" b="0" i="0" u="sng" strike="noStrike" cap="none" normalizeH="0" baseline="0" dirty="0" smtClean="0">
                <a:ln>
                  <a:noFill/>
                </a:ln>
                <a:solidFill>
                  <a:srgbClr val="FAA700"/>
                </a:solidFill>
                <a:effectLst/>
                <a:latin typeface="Arial" pitchFamily="34"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a-IN" sz="15000" b="0" i="1" u="sng" strike="noStrike" cap="none" normalizeH="0" baseline="0" dirty="0" smtClean="0">
                <a:ln>
                  <a:noFill/>
                </a:ln>
                <a:solidFill>
                  <a:srgbClr val="000000"/>
                </a:solidFill>
                <a:effectLst/>
                <a:latin typeface="Arial" pitchFamily="34" charset="0"/>
                <a:cs typeface="Latha" pitchFamily="34" charset="0"/>
              </a:rPr>
              <a:t>ழ்</a:t>
            </a:r>
            <a:r>
              <a:rPr kumimoji="0" lang="en-US" sz="15000" b="0" i="1" u="sng" strike="noStrike" cap="none" normalizeH="0" baseline="0" dirty="0" smtClean="0">
                <a:ln>
                  <a:noFill/>
                </a:ln>
                <a:solidFill>
                  <a:srgbClr val="000000"/>
                </a:solidFill>
                <a:effectLst/>
                <a:latin typeface="Arial" pitchFamily="34" charset="0"/>
                <a:cs typeface="Lath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i="1" u="sng" dirty="0" smtClean="0">
                <a:solidFill>
                  <a:srgbClr val="000000"/>
                </a:solidFill>
                <a:latin typeface="Arial" pitchFamily="34" charset="0"/>
                <a:cs typeface="Latha" pitchFamily="34" charset="0"/>
              </a:rPr>
              <a:t> </a:t>
            </a:r>
            <a:r>
              <a:rPr lang="en-US" i="1" u="sng" dirty="0" smtClean="0">
                <a:solidFill>
                  <a:srgbClr val="000000"/>
                </a:solidFill>
                <a:latin typeface="Arial" pitchFamily="34" charset="0"/>
                <a:cs typeface="Lath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1" u="sng" strike="noStrike" cap="none" normalizeH="0" baseline="0" dirty="0" smtClean="0">
              <a:ln>
                <a:noFill/>
              </a:ln>
              <a:solidFill>
                <a:srgbClr val="000000"/>
              </a:solidFill>
              <a:effectLst/>
              <a:latin typeface="Arial" pitchFamily="34" charset="0"/>
              <a:cs typeface="Lath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i="1" u="sng" dirty="0" smtClean="0">
              <a:solidFill>
                <a:srgbClr val="000000"/>
              </a:solidFill>
              <a:latin typeface="Arial" pitchFamily="34" charset="0"/>
              <a:cs typeface="Lath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1" u="sng" strike="noStrike" cap="none" normalizeH="0" baseline="0" dirty="0" smtClean="0">
              <a:ln>
                <a:noFill/>
              </a:ln>
              <a:solidFill>
                <a:srgbClr val="000000"/>
              </a:solidFill>
              <a:effectLst/>
              <a:latin typeface="Arial" pitchFamily="34" charset="0"/>
              <a:cs typeface="Latha" pitchFamily="34" charset="0"/>
            </a:endParaRPr>
          </a:p>
        </p:txBody>
      </p:sp>
      <p:sp>
        <p:nvSpPr>
          <p:cNvPr id="59399" name="AutoShape 7" descr="https://upload.wikimedia.org/wikipedia/commons/thumb/c/ca/Zhakaram.PNG/120px-Zhakaram.PNG">
            <a:hlinkClick r:id="rId2"/>
          </p:cNvPr>
          <p:cNvSpPr>
            <a:spLocks noChangeAspect="1" noChangeArrowheads="1"/>
          </p:cNvSpPr>
          <p:nvPr/>
        </p:nvSpPr>
        <p:spPr bwMode="auto">
          <a:xfrm>
            <a:off x="3871913" y="-692150"/>
            <a:ext cx="1143000" cy="1314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3124200" y="1547842"/>
            <a:ext cx="5029200" cy="2262158"/>
          </a:xfrm>
          <a:prstGeom prst="rect">
            <a:avLst/>
          </a:prstGeom>
        </p:spPr>
        <p:txBody>
          <a:bodyPr wrap="square">
            <a:spAutoFit/>
          </a:bodyPr>
          <a:lstStyle/>
          <a:p>
            <a:pPr lvl="0" eaLnBrk="0" fontAlgn="base" hangingPunct="0">
              <a:lnSpc>
                <a:spcPct val="150000"/>
              </a:lnSpc>
              <a:spcBef>
                <a:spcPct val="0"/>
              </a:spcBef>
              <a:spcAft>
                <a:spcPct val="0"/>
              </a:spcAft>
            </a:pPr>
            <a:r>
              <a:rPr lang="te-IN" sz="2400" u="sng" dirty="0" smtClean="0">
                <a:solidFill>
                  <a:srgbClr val="000000"/>
                </a:solidFill>
                <a:latin typeface="Arial" pitchFamily="34" charset="0"/>
                <a:cs typeface="Gautami" pitchFamily="34" charset="0"/>
              </a:rPr>
              <a:t>గా వ్రాయబడే హల్లు తమిళం</a:t>
            </a:r>
            <a:r>
              <a:rPr lang="en-US" sz="2400" u="sng" dirty="0" smtClean="0">
                <a:solidFill>
                  <a:srgbClr val="000000"/>
                </a:solidFill>
                <a:latin typeface="Arial" pitchFamily="34" charset="0"/>
                <a:cs typeface="Gautami" pitchFamily="34" charset="0"/>
              </a:rPr>
              <a:t>, </a:t>
            </a:r>
            <a:r>
              <a:rPr lang="te-IN" sz="2400" u="sng" dirty="0" smtClean="0">
                <a:solidFill>
                  <a:srgbClr val="000000"/>
                </a:solidFill>
                <a:latin typeface="Arial" pitchFamily="34" charset="0"/>
                <a:cs typeface="Gautami" pitchFamily="34" charset="0"/>
              </a:rPr>
              <a:t>మలయాళంతో పాటు మాండరిన్ మొదలైన మంగోలాయిడ్ భాషాకుటుంబానికి చెందిన భాషల్లో మాత్రమే కనిపిస్తుందని నమ్మకం</a:t>
            </a:r>
            <a:r>
              <a:rPr lang="en-US" sz="2400" u="sng" dirty="0" smtClean="0">
                <a:solidFill>
                  <a:srgbClr val="000000"/>
                </a:solidFill>
                <a:latin typeface="Arial" pitchFamily="34" charset="0"/>
                <a:cs typeface="Gautami" pitchFamily="34" charset="0"/>
              </a:rPr>
              <a:t>.</a:t>
            </a:r>
            <a:endParaRPr lang="en-US" sz="2400" u="sng" dirty="0" smtClean="0">
              <a:solidFill>
                <a:srgbClr val="FAA700"/>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2561920" cy="1107996"/>
          </a:xfrm>
          <a:prstGeom prst="rect">
            <a:avLst/>
          </a:prstGeom>
        </p:spPr>
        <p:txBody>
          <a:bodyPr wrap="square">
            <a:spAutoFit/>
          </a:bodyPr>
          <a:lstStyle/>
          <a:p>
            <a:r>
              <a:rPr lang="te-IN" sz="6600" dirty="0" smtClean="0"/>
              <a:t>చరిత్ర</a:t>
            </a:r>
            <a:endParaRPr lang="te-IN" sz="6600" dirty="0"/>
          </a:p>
        </p:txBody>
      </p:sp>
      <p:sp>
        <p:nvSpPr>
          <p:cNvPr id="3" name="Rectangle 2"/>
          <p:cNvSpPr/>
          <p:nvPr/>
        </p:nvSpPr>
        <p:spPr>
          <a:xfrm>
            <a:off x="228600" y="989000"/>
            <a:ext cx="7924800" cy="2135200"/>
          </a:xfrm>
          <a:prstGeom prst="rect">
            <a:avLst/>
          </a:prstGeom>
        </p:spPr>
        <p:txBody>
          <a:bodyPr wrap="square">
            <a:spAutoFit/>
          </a:bodyPr>
          <a:lstStyle/>
          <a:p>
            <a:pPr>
              <a:lnSpc>
                <a:spcPct val="150000"/>
              </a:lnSpc>
              <a:buFont typeface="Wingdings" pitchFamily="2" charset="2"/>
              <a:buChar char="Ø"/>
            </a:pPr>
            <a:r>
              <a:rPr lang="en-US" dirty="0" smtClean="0"/>
              <a:t> </a:t>
            </a:r>
            <a:r>
              <a:rPr lang="te-IN" dirty="0" smtClean="0"/>
              <a:t>ద్రవిడ </a:t>
            </a:r>
            <a:r>
              <a:rPr lang="te-IN" dirty="0" smtClean="0"/>
              <a:t>కుటుంబానికి చెందిన మిగిలిన భాషలతో పోలికలు ఉన్నప్పటికీ, తమిళం భారతదేశంలో ఉన్న చాలా భాషలకు పూర్తి భిన్నంగా ఉంటుంది. మౌలికంగా సంస్కృతంతో ప్రమేయం లేకుండా ఈ భాష ఆవిర్భవించినదన్న భావన ఉంది</a:t>
            </a:r>
            <a:r>
              <a:rPr lang="te-IN" dirty="0" smtClean="0"/>
              <a:t>.</a:t>
            </a:r>
            <a:endParaRPr lang="en-US" dirty="0" smtClean="0"/>
          </a:p>
          <a:p>
            <a:pPr>
              <a:lnSpc>
                <a:spcPct val="150000"/>
              </a:lnSpc>
              <a:buFont typeface="Wingdings" pitchFamily="2" charset="2"/>
              <a:buChar char="Ø"/>
            </a:pPr>
            <a:r>
              <a:rPr lang="en-US" dirty="0" smtClean="0"/>
              <a:t> </a:t>
            </a:r>
            <a:r>
              <a:rPr lang="te-IN" dirty="0" smtClean="0"/>
              <a:t>ద్రవిడ </a:t>
            </a:r>
            <a:r>
              <a:rPr lang="te-IN" dirty="0" smtClean="0"/>
              <a:t>భాషల్లో కెల్ల సుదీర్ఘ (రెండు వేల సంవత్సరాలకు మించిన) సాహిత్య-చరిత్ర గల భాషగా </a:t>
            </a:r>
            <a:r>
              <a:rPr lang="te-IN" dirty="0" smtClean="0">
                <a:hlinkClick r:id="rId2" tooltip="తెలుగు"/>
              </a:rPr>
              <a:t>తెలుగు</a:t>
            </a:r>
            <a:r>
              <a:rPr lang="te-IN" dirty="0" smtClean="0"/>
              <a:t>, </a:t>
            </a:r>
            <a:r>
              <a:rPr lang="te-IN" dirty="0" smtClean="0">
                <a:hlinkClick r:id="rId3" tooltip="కన్నడ"/>
              </a:rPr>
              <a:t>కన్నడ</a:t>
            </a:r>
            <a:r>
              <a:rPr lang="te-IN" dirty="0" smtClean="0"/>
              <a:t> భాషల కంటే ముందే తమిళం గుర్తించబడింది.</a:t>
            </a:r>
            <a:endParaRPr lang="en-US" dirty="0"/>
          </a:p>
        </p:txBody>
      </p:sp>
      <p:sp>
        <p:nvSpPr>
          <p:cNvPr id="4" name="Rectangle 3"/>
          <p:cNvSpPr/>
          <p:nvPr/>
        </p:nvSpPr>
        <p:spPr>
          <a:xfrm>
            <a:off x="228600" y="3080898"/>
            <a:ext cx="8686800" cy="1719702"/>
          </a:xfrm>
          <a:prstGeom prst="rect">
            <a:avLst/>
          </a:prstGeom>
        </p:spPr>
        <p:txBody>
          <a:bodyPr wrap="square">
            <a:spAutoFit/>
          </a:bodyPr>
          <a:lstStyle/>
          <a:p>
            <a:pPr>
              <a:lnSpc>
                <a:spcPct val="150000"/>
              </a:lnSpc>
              <a:buFont typeface="Wingdings" pitchFamily="2" charset="2"/>
              <a:buChar char="Ø"/>
            </a:pPr>
            <a:r>
              <a:rPr lang="te-IN" dirty="0" smtClean="0"/>
              <a:t>తమిళ </a:t>
            </a:r>
            <a:r>
              <a:rPr lang="te-IN" dirty="0" smtClean="0"/>
              <a:t>భాషకి అత్యంతము దగ్గర పోలికలు గల భాష </a:t>
            </a:r>
            <a:r>
              <a:rPr lang="te-IN" dirty="0" smtClean="0">
                <a:hlinkClick r:id="rId4" tooltip="మలయాళం"/>
              </a:rPr>
              <a:t>మలయాళం</a:t>
            </a:r>
            <a:r>
              <a:rPr lang="te-IN" dirty="0" smtClean="0"/>
              <a:t> అని చెప్పవచ్చును. తొమ్మిదవ శతాబ్దము వరకు తమిళ, మలయాళ భాషలు వేరువేరుగా గాక 'తమిళం' అనే ఒక భాషకు ఉపభాషల వలే ఉండేవి. పదమూడు-పదునాలుగు శతాబ్దాల కాలంలో ఈ రెండు భాషలు వేరు పడి ఉండవచ్ఛని భావన.</a:t>
            </a:r>
            <a:endParaRPr lang="en-US" dirty="0"/>
          </a:p>
        </p:txBody>
      </p:sp>
      <p:sp>
        <p:nvSpPr>
          <p:cNvPr id="5" name="Rectangle 4"/>
          <p:cNvSpPr/>
          <p:nvPr/>
        </p:nvSpPr>
        <p:spPr>
          <a:xfrm>
            <a:off x="228600" y="4750095"/>
            <a:ext cx="7772400" cy="888705"/>
          </a:xfrm>
          <a:prstGeom prst="rect">
            <a:avLst/>
          </a:prstGeom>
        </p:spPr>
        <p:txBody>
          <a:bodyPr wrap="square">
            <a:spAutoFit/>
          </a:bodyPr>
          <a:lstStyle/>
          <a:p>
            <a:pPr>
              <a:lnSpc>
                <a:spcPct val="150000"/>
              </a:lnSpc>
              <a:buFont typeface="Wingdings" pitchFamily="2" charset="2"/>
              <a:buChar char="Ø"/>
            </a:pPr>
            <a:r>
              <a:rPr lang="en-US" dirty="0" smtClean="0"/>
              <a:t> </a:t>
            </a:r>
            <a:r>
              <a:rPr lang="te-IN" dirty="0" smtClean="0"/>
              <a:t>ఇరుళా</a:t>
            </a:r>
            <a:r>
              <a:rPr lang="te-IN" dirty="0" smtClean="0"/>
              <a:t>, కైకడి, పేట్టాకుఱుంబా, షొలగ, యెరుకుల మొదలైనవి తమిళ భాషకి ఉప భాషలుగా వాడుకలో ఉన్నాయి.</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7467600" cy="2966197"/>
          </a:xfrm>
          <a:prstGeom prst="rect">
            <a:avLst/>
          </a:prstGeom>
        </p:spPr>
        <p:txBody>
          <a:bodyPr wrap="square">
            <a:spAutoFit/>
          </a:bodyPr>
          <a:lstStyle/>
          <a:p>
            <a:pPr>
              <a:lnSpc>
                <a:spcPct val="150000"/>
              </a:lnSpc>
              <a:buFont typeface="Wingdings" pitchFamily="2" charset="2"/>
              <a:buChar char="Ø"/>
            </a:pPr>
            <a:r>
              <a:rPr lang="en-US" dirty="0" smtClean="0"/>
              <a:t> </a:t>
            </a:r>
            <a:r>
              <a:rPr lang="te-IN" dirty="0" smtClean="0"/>
              <a:t>మొట్టమొదటి </a:t>
            </a:r>
            <a:r>
              <a:rPr lang="te-IN" dirty="0" smtClean="0"/>
              <a:t>తమిళ గ్రంథం రచన క్రీ.పూ.3వ శతాబ్దంలో జరిగినని ఆధారాలు ఉన్నాయి. 'సంగమ కాలం'గా పిలువబడే క్రీ.పూ.300 - క్రీ.శ.300 మధ్య కాలంలో తమిళ భాషలో సుమారు 30,000 శిలా-లేఖనాలు వ్రాయబడ్డాయి. </a:t>
            </a:r>
            <a:endParaRPr lang="en-US" dirty="0" smtClean="0"/>
          </a:p>
          <a:p>
            <a:pPr>
              <a:lnSpc>
                <a:spcPct val="150000"/>
              </a:lnSpc>
              <a:buFont typeface="Wingdings" pitchFamily="2" charset="2"/>
              <a:buChar char="Ø"/>
            </a:pPr>
            <a:r>
              <a:rPr lang="en-US" dirty="0" smtClean="0"/>
              <a:t> </a:t>
            </a:r>
            <a:r>
              <a:rPr lang="te-IN" dirty="0" smtClean="0"/>
              <a:t>దక్షిణ </a:t>
            </a:r>
            <a:r>
              <a:rPr lang="te-IN" dirty="0" smtClean="0"/>
              <a:t>ఆసియాలో ఇన్ని శిలా-లేఖనాలు వేరే ఏ భాషలోనూ లేకపోవటం విశేషం. సంగకాలానికి చెందిన తమిళ సాహిత్యం తాళపత్రాల ద్వారా, మౌఖిక పునరావృత్తి ద్వారా శతాబ్ధాల కాలం నుంచి రక్షించబడుతూ ఇప్పటికీ లభ్యంగా ఉన్న గ్రంథాలు అనేకం ఉన్నాయి</a:t>
            </a:r>
            <a:endParaRPr lang="en-US" dirty="0"/>
          </a:p>
        </p:txBody>
      </p:sp>
      <p:sp>
        <p:nvSpPr>
          <p:cNvPr id="3" name="Rectangle 2"/>
          <p:cNvSpPr/>
          <p:nvPr/>
        </p:nvSpPr>
        <p:spPr>
          <a:xfrm>
            <a:off x="304800" y="3048000"/>
            <a:ext cx="7543800" cy="3000821"/>
          </a:xfrm>
          <a:prstGeom prst="rect">
            <a:avLst/>
          </a:prstGeom>
        </p:spPr>
        <p:txBody>
          <a:bodyPr wrap="square">
            <a:spAutoFit/>
          </a:bodyPr>
          <a:lstStyle/>
          <a:p>
            <a:pPr>
              <a:lnSpc>
                <a:spcPct val="150000"/>
              </a:lnSpc>
              <a:buFont typeface="Wingdings" pitchFamily="2" charset="2"/>
              <a:buChar char="v"/>
            </a:pPr>
            <a:r>
              <a:rPr lang="en-US" dirty="0" smtClean="0"/>
              <a:t> </a:t>
            </a:r>
            <a:r>
              <a:rPr lang="te-IN" dirty="0" smtClean="0"/>
              <a:t>తమిళ </a:t>
            </a:r>
            <a:r>
              <a:rPr lang="te-IN" dirty="0" smtClean="0"/>
              <a:t>భాష సాహిత్యాన్ని, వ్యాకరణ పరిణామ క్రమాన్ని బట్టి కాలాన్ని ఈ క్రింది విధంగా వర్గీకరించారు:</a:t>
            </a:r>
          </a:p>
          <a:p>
            <a:pPr>
              <a:lnSpc>
                <a:spcPct val="150000"/>
              </a:lnSpc>
              <a:buFont typeface="Wingdings" pitchFamily="2" charset="2"/>
              <a:buChar char="Ø"/>
            </a:pPr>
            <a:r>
              <a:rPr lang="en-US" dirty="0" smtClean="0"/>
              <a:t> </a:t>
            </a:r>
            <a:r>
              <a:rPr lang="te-IN" dirty="0" smtClean="0"/>
              <a:t>సంగమ </a:t>
            </a:r>
            <a:r>
              <a:rPr lang="te-IN" dirty="0" smtClean="0"/>
              <a:t>కాలం (క్రీ.పూ.300 - క్రీ.శ. 300)</a:t>
            </a:r>
          </a:p>
          <a:p>
            <a:pPr>
              <a:lnSpc>
                <a:spcPct val="150000"/>
              </a:lnSpc>
              <a:buFont typeface="Wingdings" pitchFamily="2" charset="2"/>
              <a:buChar char="Ø"/>
            </a:pPr>
            <a:r>
              <a:rPr lang="en-US" dirty="0" smtClean="0"/>
              <a:t> </a:t>
            </a:r>
            <a:r>
              <a:rPr lang="te-IN" dirty="0" smtClean="0"/>
              <a:t>సంగమ </a:t>
            </a:r>
            <a:r>
              <a:rPr lang="te-IN" dirty="0" smtClean="0"/>
              <a:t>తరువాతి కాలం/సంగం మరువిన కాలం (క్రీ.శ.300 - క్రీ.శ.700)</a:t>
            </a:r>
          </a:p>
          <a:p>
            <a:pPr>
              <a:lnSpc>
                <a:spcPct val="150000"/>
              </a:lnSpc>
            </a:pPr>
            <a:r>
              <a:rPr lang="te-IN" dirty="0" smtClean="0"/>
              <a:t>భక్తి సాహిత్య కాలం ( క్రీ.శ.700 - క్రీ.శ.1200)</a:t>
            </a:r>
          </a:p>
          <a:p>
            <a:pPr>
              <a:lnSpc>
                <a:spcPct val="150000"/>
              </a:lnSpc>
              <a:buFont typeface="Wingdings" pitchFamily="2" charset="2"/>
              <a:buChar char="Ø"/>
            </a:pPr>
            <a:r>
              <a:rPr lang="en-US" dirty="0" smtClean="0"/>
              <a:t> </a:t>
            </a:r>
            <a:r>
              <a:rPr lang="te-IN" dirty="0" smtClean="0"/>
              <a:t>మధ్య </a:t>
            </a:r>
            <a:r>
              <a:rPr lang="te-IN" dirty="0" smtClean="0"/>
              <a:t>కాలం ( క్రీ.శ.1200 - క్రీ.శ.1800)</a:t>
            </a:r>
          </a:p>
          <a:p>
            <a:pPr>
              <a:lnSpc>
                <a:spcPct val="150000"/>
              </a:lnSpc>
              <a:buFont typeface="Wingdings" pitchFamily="2" charset="2"/>
              <a:buChar char="Ø"/>
            </a:pPr>
            <a:r>
              <a:rPr lang="en-US" dirty="0" smtClean="0"/>
              <a:t> </a:t>
            </a:r>
            <a:r>
              <a:rPr lang="te-IN" dirty="0" smtClean="0"/>
              <a:t>ప్రస్తుత </a:t>
            </a:r>
            <a:r>
              <a:rPr lang="te-IN" dirty="0" smtClean="0"/>
              <a:t>కాలం ( క్రీ.శ.1800 - ఇప్పటి వరకు).</a:t>
            </a:r>
            <a:endParaRPr lang="te-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30575"/>
            <a:ext cx="8382000" cy="1754326"/>
          </a:xfrm>
          <a:prstGeom prst="rect">
            <a:avLst/>
          </a:prstGeom>
        </p:spPr>
        <p:txBody>
          <a:bodyPr wrap="square">
            <a:spAutoFit/>
          </a:bodyPr>
          <a:lstStyle/>
          <a:p>
            <a:pPr>
              <a:lnSpc>
                <a:spcPct val="150000"/>
              </a:lnSpc>
            </a:pPr>
            <a:r>
              <a:rPr lang="te-IN" dirty="0" smtClean="0"/>
              <a:t>భక్తి సాహిత్య కాలంలో, మధ్య సాహిత్య కాలంలో పెద్ద సంఖ్యలో ఉత్తరాది భాషల పలు పదాలు తమిళంలో కలిసినవి. తరువాతి కాలంలో 'పరిధిమార్ కళైఞర్' (1870 - 1903), 'మరైమలై అడిగళ్' (1876-1950) మొదలైన సంస్కర్తలు ఈ పదాలను తమిళ భాషనుంచి తొలగించే ప్రయత్నం చేసారు. "స్వచ్ఛమైన తమిళ్" అనే నినాదం ఈ కాలంలో వెలువడింది.</a:t>
            </a:r>
            <a:endParaRPr lang="en-US" dirty="0"/>
          </a:p>
        </p:txBody>
      </p:sp>
      <p:sp>
        <p:nvSpPr>
          <p:cNvPr id="3" name="Rectangle 2"/>
          <p:cNvSpPr/>
          <p:nvPr/>
        </p:nvSpPr>
        <p:spPr>
          <a:xfrm>
            <a:off x="304800" y="2783175"/>
            <a:ext cx="8077200" cy="2169825"/>
          </a:xfrm>
          <a:prstGeom prst="rect">
            <a:avLst/>
          </a:prstGeom>
        </p:spPr>
        <p:txBody>
          <a:bodyPr wrap="square">
            <a:spAutoFit/>
          </a:bodyPr>
          <a:lstStyle/>
          <a:p>
            <a:pPr>
              <a:lnSpc>
                <a:spcPct val="150000"/>
              </a:lnSpc>
            </a:pPr>
            <a:r>
              <a:rPr lang="te-IN" dirty="0" smtClean="0">
                <a:hlinkClick r:id="rId2" tooltip="తమిళము"/>
              </a:rPr>
              <a:t>తమిళము</a:t>
            </a:r>
            <a:r>
              <a:rPr lang="te-IN" dirty="0" smtClean="0"/>
              <a:t>, </a:t>
            </a:r>
            <a:r>
              <a:rPr lang="te-IN" dirty="0" smtClean="0">
                <a:hlinkClick r:id="rId3" tooltip="సంస్కృతం"/>
              </a:rPr>
              <a:t>సంస్కృతం</a:t>
            </a:r>
            <a:r>
              <a:rPr lang="te-IN" dirty="0" smtClean="0"/>
              <a:t> కన్నా చాలా పురాతనమైనది. తమిళ భాష 2600-1700 క్రీ.పూ. నుండే ఉంది. 1000 క్రీ.పూ. ముందు సింధు లోయలో కనబడిన </a:t>
            </a:r>
            <a:r>
              <a:rPr lang="te-IN" dirty="0" smtClean="0">
                <a:hlinkClick r:id="rId4" tooltip="ఋగ్వేదము"/>
              </a:rPr>
              <a:t>ఋగ్వేదములో</a:t>
            </a:r>
            <a:r>
              <a:rPr lang="te-IN" dirty="0" smtClean="0"/>
              <a:t> కూడా ద్రావిడ తమిళ పదాలు ఉన్నాయి -- అస్కో పర్పోలా, ఇండాలజీ ఆచార్యుడు, లోక సంస్కృతి సంస్థానం, హెల్సింకీ, ఫిన్లాండ్)</a:t>
            </a:r>
          </a:p>
          <a:p>
            <a:pPr>
              <a:lnSpc>
                <a:spcPct val="150000"/>
              </a:lnSpc>
            </a:pPr>
            <a:r>
              <a:rPr lang="te-IN" dirty="0" smtClean="0"/>
              <a:t>సింధు లోయ నాగరికతా భాష తమిళమే - డా.అంబేద్కర్</a:t>
            </a:r>
            <a:endParaRPr lang="te-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09179"/>
            <a:ext cx="5405647" cy="1200329"/>
          </a:xfrm>
          <a:prstGeom prst="rect">
            <a:avLst/>
          </a:prstGeom>
        </p:spPr>
        <p:txBody>
          <a:bodyPr wrap="none">
            <a:spAutoFit/>
          </a:bodyPr>
          <a:lstStyle/>
          <a:p>
            <a:r>
              <a:rPr lang="en-US" sz="7200" dirty="0" smtClean="0"/>
              <a:t>			</a:t>
            </a:r>
            <a:r>
              <a:rPr lang="te-IN" sz="7200" dirty="0" smtClean="0"/>
              <a:t>తెలుగు</a:t>
            </a:r>
            <a:endParaRPr lang="te-IN" sz="7200" dirty="0"/>
          </a:p>
        </p:txBody>
      </p:sp>
      <p:sp>
        <p:nvSpPr>
          <p:cNvPr id="3" name="Rectangle 2"/>
          <p:cNvSpPr/>
          <p:nvPr/>
        </p:nvSpPr>
        <p:spPr>
          <a:xfrm>
            <a:off x="457200" y="1723579"/>
            <a:ext cx="8305800" cy="3000821"/>
          </a:xfrm>
          <a:prstGeom prst="rect">
            <a:avLst/>
          </a:prstGeom>
        </p:spPr>
        <p:txBody>
          <a:bodyPr wrap="square">
            <a:spAutoFit/>
          </a:bodyPr>
          <a:lstStyle/>
          <a:p>
            <a:pPr>
              <a:lnSpc>
                <a:spcPct val="150000"/>
              </a:lnSpc>
            </a:pPr>
            <a:r>
              <a:rPr lang="te-IN" u="sng" dirty="0" smtClean="0">
                <a:hlinkClick r:id="rId2"/>
              </a:rPr>
              <a:t>ఆంధ్ర</a:t>
            </a:r>
            <a:r>
              <a:rPr lang="te-IN" dirty="0" smtClean="0"/>
              <a:t>, </a:t>
            </a:r>
            <a:r>
              <a:rPr lang="te-IN" dirty="0" smtClean="0">
                <a:hlinkClick r:id="rId3" tooltip="తెలంగాణ"/>
              </a:rPr>
              <a:t>తెలంగాణ</a:t>
            </a:r>
            <a:r>
              <a:rPr lang="te-IN" dirty="0" smtClean="0"/>
              <a:t> రాష్ట్రాల </a:t>
            </a:r>
            <a:r>
              <a:rPr lang="te-IN" dirty="0" smtClean="0">
                <a:hlinkClick r:id="rId4" tooltip="అధికార భాష"/>
              </a:rPr>
              <a:t>అధికార భాష</a:t>
            </a:r>
            <a:r>
              <a:rPr lang="te-IN" dirty="0" smtClean="0"/>
              <a:t> </a:t>
            </a:r>
            <a:r>
              <a:rPr lang="te-IN" b="1" dirty="0" smtClean="0"/>
              <a:t>తెలుగు</a:t>
            </a:r>
            <a:r>
              <a:rPr lang="te-IN" dirty="0" smtClean="0"/>
              <a:t>. </a:t>
            </a:r>
            <a:r>
              <a:rPr lang="te-IN" dirty="0" smtClean="0">
                <a:hlinkClick r:id="rId5" tooltip="భారత దేశం"/>
              </a:rPr>
              <a:t>భారత దేశంలో</a:t>
            </a:r>
            <a:r>
              <a:rPr lang="te-IN" dirty="0" smtClean="0"/>
              <a:t> తెలుగు మాతృభాషగా మాట్లాడే 9 కోట్ల (2020) జనాభాతో </a:t>
            </a:r>
            <a:r>
              <a:rPr lang="te-IN" baseline="30000" dirty="0" smtClean="0">
                <a:hlinkClick r:id="rId6"/>
              </a:rPr>
              <a:t>[1]</a:t>
            </a:r>
            <a:r>
              <a:rPr lang="te-IN" dirty="0" smtClean="0"/>
              <a:t> ప్రాంతీయ భాషలలో మొదటి స్థానంలో ఉంది. ప్రపంచంలోని ప్రజలు అత్యధికముగా మాట్లాడే భాషలలో 15 స్థానములోనూ, భారత దేశములో </a:t>
            </a:r>
            <a:r>
              <a:rPr lang="te-IN" dirty="0" smtClean="0">
                <a:hlinkClick r:id="rId7" tooltip="హిందీ"/>
              </a:rPr>
              <a:t>హిందీ</a:t>
            </a:r>
            <a:r>
              <a:rPr lang="te-IN" dirty="0" smtClean="0"/>
              <a:t>, తర్వాత స్థానములోనూ నిలుస్తుంది. పాతవైన ప్రపంచ భాష గణాంకాల (ఎథ్నోలాగ్) ప్రకారం ప్రపంచవ్యాప్తంగా 9.7 కోట్లు మందికి మాతృభాషగా ఉంది.</a:t>
            </a:r>
            <a:r>
              <a:rPr lang="te-IN" baseline="30000" dirty="0" smtClean="0">
                <a:hlinkClick r:id="rId6"/>
              </a:rPr>
              <a:t>[2]</a:t>
            </a:r>
            <a:r>
              <a:rPr lang="te-IN" dirty="0" smtClean="0"/>
              <a:t> మొదటి భాషగా మాట్లాడతారు. అతి ప్రాచీన దేశ భాషలలో </a:t>
            </a:r>
            <a:r>
              <a:rPr lang="te-IN" dirty="0" smtClean="0">
                <a:hlinkClick r:id="rId8" tooltip="సంస్కృతము"/>
              </a:rPr>
              <a:t>సంస్కృతము</a:t>
            </a:r>
            <a:r>
              <a:rPr lang="te-IN" dirty="0" smtClean="0"/>
              <a:t> </a:t>
            </a:r>
            <a:r>
              <a:rPr lang="te-IN" dirty="0" smtClean="0">
                <a:hlinkClick r:id="rId9" tooltip="తమిళ భాష"/>
              </a:rPr>
              <a:t>తమిళము</a:t>
            </a:r>
            <a:r>
              <a:rPr lang="te-IN" dirty="0" smtClean="0"/>
              <a:t>తో బాటు తెలుగు భాషను 2008 అక్టోబరు 31న భారత ప్రభుత్వము గుర్తించింది.</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7620000" cy="2966197"/>
          </a:xfrm>
          <a:prstGeom prst="rect">
            <a:avLst/>
          </a:prstGeom>
        </p:spPr>
        <p:txBody>
          <a:bodyPr wrap="square">
            <a:spAutoFit/>
          </a:bodyPr>
          <a:lstStyle/>
          <a:p>
            <a:pPr>
              <a:lnSpc>
                <a:spcPct val="150000"/>
              </a:lnSpc>
            </a:pPr>
            <a:r>
              <a:rPr lang="te-IN" dirty="0" smtClean="0"/>
              <a:t>వెనీసుకు చెందిన వర్తకుడు </a:t>
            </a:r>
            <a:r>
              <a:rPr lang="te-IN" dirty="0" smtClean="0">
                <a:hlinkClick r:id="rId2" tooltip="నికొలో డా కాంటి"/>
              </a:rPr>
              <a:t>నికొలో డా కాంటి</a:t>
            </a:r>
            <a:r>
              <a:rPr lang="te-IN" dirty="0" smtClean="0"/>
              <a:t> భారతదేశం గుండా ప్రయాణిస్తూ, తెలుగు భాషలోని పదములు ఇటాలియన్ భాష వలె అజంతాలు (అచ్చు అంతమున కలిగి) గా ఉండటం గమనించి తెలుగును' </a:t>
            </a:r>
            <a:r>
              <a:rPr lang="te-IN" b="1" dirty="0" smtClean="0">
                <a:hlinkClick r:id="rId3" tooltip="ఇటాలియన్ అఫ్ ది ఈస్ట్‌"/>
              </a:rPr>
              <a:t>ఇటాలియన్ అఫ్ ది ఈస్ట్‌</a:t>
            </a:r>
            <a:r>
              <a:rPr lang="te-IN" dirty="0" smtClean="0"/>
              <a:t>' గా వ్యవహరించారు.</a:t>
            </a:r>
            <a:r>
              <a:rPr lang="te-IN" baseline="30000" dirty="0" smtClean="0">
                <a:hlinkClick r:id="rId4"/>
              </a:rPr>
              <a:t>[3]</a:t>
            </a:r>
            <a:r>
              <a:rPr lang="te-IN" dirty="0" smtClean="0"/>
              <a:t> కన్నడిగుడైన శ్రీకృష్ణదేవరాయలు తెలుగు భాషను 'దేశ భాషలందు తెలుగు లెస్స ' అని వ్యవహరించారు. కన్నడ అక్షరమాల </a:t>
            </a:r>
            <a:r>
              <a:rPr lang="te-IN" dirty="0" smtClean="0">
                <a:hlinkClick r:id="rId5" tooltip="తెలుగు భాష"/>
              </a:rPr>
              <a:t>తెలుగు భాష</a:t>
            </a:r>
            <a:r>
              <a:rPr lang="te-IN" dirty="0" smtClean="0"/>
              <a:t> లిపిని పోలియుంటుంది. కన్నడ భాషలోని చాలా పదాలు, పద శబ్దాలు కూడా తెలుగు భాషను పోలియుంటాయి.</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288572"/>
          <a:ext cx="5846618" cy="6340828"/>
        </p:xfrm>
        <a:graphic>
          <a:graphicData uri="http://schemas.openxmlformats.org/drawingml/2006/table">
            <a:tbl>
              <a:tblPr/>
              <a:tblGrid>
                <a:gridCol w="2782524"/>
                <a:gridCol w="3064094"/>
              </a:tblGrid>
              <a:tr h="199911">
                <a:tc gridSpan="2">
                  <a:txBody>
                    <a:bodyPr/>
                    <a:lstStyle/>
                    <a:p>
                      <a:pPr algn="ctr" fontAlgn="t"/>
                      <a:r>
                        <a:rPr lang="te-IN" sz="1300" b="1" dirty="0">
                          <a:solidFill>
                            <a:srgbClr val="000000"/>
                          </a:solidFill>
                        </a:rPr>
                        <a:t>తెలుగు</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hMerge="1">
                  <a:txBody>
                    <a:bodyPr/>
                    <a:lstStyle/>
                    <a:p>
                      <a:endParaRPr lang="en-US"/>
                    </a:p>
                  </a:txBody>
                  <a:tcPr/>
                </a:tc>
              </a:tr>
              <a:tr h="199911">
                <a:tc gridSpan="2">
                  <a:txBody>
                    <a:bodyPr/>
                    <a:lstStyle/>
                    <a:p>
                      <a:pPr algn="ctr" fontAlgn="t"/>
                      <a:endParaRPr lang="te-IN" sz="1300" dirty="0">
                        <a:solidFill>
                          <a:srgbClr val="000000"/>
                        </a:solidFill>
                      </a:endParaRP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hMerge="1">
                  <a:txBody>
                    <a:bodyPr/>
                    <a:lstStyle/>
                    <a:p>
                      <a:endParaRPr lang="en-US"/>
                    </a:p>
                  </a:txBody>
                  <a:tcPr/>
                </a:tc>
              </a:tr>
              <a:tr h="199911">
                <a:tc>
                  <a:txBody>
                    <a:bodyPr/>
                    <a:lstStyle/>
                    <a:p>
                      <a:pPr algn="l" fontAlgn="t"/>
                      <a:r>
                        <a:rPr lang="te-IN" sz="1300" dirty="0"/>
                        <a:t>ఉచ్ఛారణ</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1300" dirty="0" err="1"/>
                        <a:t>telugu</a:t>
                      </a:r>
                      <a:endParaRPr lang="en-US" sz="1300" dirty="0"/>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549647">
                <a:tc>
                  <a:txBody>
                    <a:bodyPr/>
                    <a:lstStyle/>
                    <a:p>
                      <a:pPr algn="l" fontAlgn="t"/>
                      <a:r>
                        <a:rPr lang="te-IN" sz="1300" dirty="0"/>
                        <a:t>స్థానిక భాష</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300" u="none" strike="noStrike" dirty="0">
                          <a:solidFill>
                            <a:srgbClr val="0B0080"/>
                          </a:solidFill>
                          <a:hlinkClick r:id="rId2" tooltip="భారతదేశం"/>
                        </a:rPr>
                        <a:t>భారతదేశం</a:t>
                      </a:r>
                      <a:r>
                        <a:rPr lang="te-IN" sz="1300" dirty="0"/>
                        <a:t>, </a:t>
                      </a:r>
                      <a:r>
                        <a:rPr lang="te-IN" sz="1300" u="none" strike="noStrike" dirty="0">
                          <a:solidFill>
                            <a:srgbClr val="0B0080"/>
                          </a:solidFill>
                          <a:hlinkClick r:id="rId3" tooltip="బహ్రయిన్"/>
                        </a:rPr>
                        <a:t>బహ్రయిన్</a:t>
                      </a:r>
                      <a:r>
                        <a:rPr lang="te-IN" sz="1300" dirty="0"/>
                        <a:t>, </a:t>
                      </a:r>
                      <a:r>
                        <a:rPr lang="te-IN" sz="1300" u="none" strike="noStrike" dirty="0">
                          <a:solidFill>
                            <a:srgbClr val="0B0080"/>
                          </a:solidFill>
                          <a:hlinkClick r:id="rId4" tooltip="కెనడా"/>
                        </a:rPr>
                        <a:t>కెనడా</a:t>
                      </a:r>
                      <a:r>
                        <a:rPr lang="te-IN" sz="1300" dirty="0"/>
                        <a:t>, </a:t>
                      </a:r>
                      <a:r>
                        <a:rPr lang="te-IN" sz="1300" u="none" strike="noStrike" dirty="0">
                          <a:solidFill>
                            <a:srgbClr val="0B0080"/>
                          </a:solidFill>
                          <a:hlinkClick r:id="rId5" tooltip="ఫిజీ"/>
                        </a:rPr>
                        <a:t>ఫిజీ</a:t>
                      </a:r>
                      <a:r>
                        <a:rPr lang="te-IN" sz="1300" dirty="0"/>
                        <a:t>, </a:t>
                      </a:r>
                      <a:r>
                        <a:rPr lang="te-IN" sz="1300" u="none" strike="noStrike" dirty="0">
                          <a:solidFill>
                            <a:srgbClr val="0B0080"/>
                          </a:solidFill>
                          <a:hlinkClick r:id="rId6" tooltip="మలేషియా"/>
                        </a:rPr>
                        <a:t>మలేషియా</a:t>
                      </a:r>
                      <a:r>
                        <a:rPr lang="te-IN" sz="1300" dirty="0"/>
                        <a:t>, </a:t>
                      </a:r>
                      <a:r>
                        <a:rPr lang="te-IN" sz="1300" u="none" strike="noStrike" dirty="0">
                          <a:solidFill>
                            <a:srgbClr val="0B0080"/>
                          </a:solidFill>
                          <a:hlinkClick r:id="rId7" tooltip="మారిషస్"/>
                        </a:rPr>
                        <a:t>మారిషస్</a:t>
                      </a:r>
                      <a:r>
                        <a:rPr lang="te-IN" sz="1300" dirty="0"/>
                        <a:t>, </a:t>
                      </a:r>
                      <a:r>
                        <a:rPr lang="te-IN" sz="1300" u="none" strike="noStrike" dirty="0">
                          <a:solidFill>
                            <a:srgbClr val="0B0080"/>
                          </a:solidFill>
                          <a:hlinkClick r:id="rId8" tooltip="సింగపూర్"/>
                        </a:rPr>
                        <a:t>సింగపూర్</a:t>
                      </a:r>
                      <a:r>
                        <a:rPr lang="te-IN" sz="1300" dirty="0"/>
                        <a:t>, </a:t>
                      </a:r>
                      <a:r>
                        <a:rPr lang="te-IN" sz="1300" u="none" strike="noStrike" dirty="0">
                          <a:solidFill>
                            <a:srgbClr val="0B0080"/>
                          </a:solidFill>
                          <a:hlinkClick r:id="rId9" tooltip="దక్షిణ ఆఫ్రికా"/>
                        </a:rPr>
                        <a:t>దక్షిణ ఆఫ్రికా</a:t>
                      </a:r>
                      <a:r>
                        <a:rPr lang="te-IN" sz="1300" dirty="0"/>
                        <a:t>, </a:t>
                      </a:r>
                      <a:r>
                        <a:rPr lang="te-IN" sz="1300" u="none" strike="noStrike" dirty="0">
                          <a:solidFill>
                            <a:srgbClr val="0B0080"/>
                          </a:solidFill>
                          <a:hlinkClick r:id="rId10" tooltip="యునైటెడ్ అరబ్ ఎమిరేట్స్"/>
                        </a:rPr>
                        <a:t>యునైటెడ్ అరబ్ ఎమిరేట్స్</a:t>
                      </a:r>
                      <a:r>
                        <a:rPr lang="te-IN" sz="1300" dirty="0"/>
                        <a:t>, </a:t>
                      </a:r>
                      <a:r>
                        <a:rPr lang="te-IN" sz="1300" u="none" strike="noStrike" dirty="0">
                          <a:solidFill>
                            <a:srgbClr val="0B0080"/>
                          </a:solidFill>
                          <a:hlinkClick r:id="rId11" tooltip="అమెరికా సంయుక్త రాష్ట్రాలు"/>
                        </a:rPr>
                        <a:t>అమెరికా సంయుక్త రాష్ట్రాలు</a:t>
                      </a:r>
                      <a:endParaRPr lang="te-IN" sz="1300" dirty="0"/>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24515">
                <a:tc>
                  <a:txBody>
                    <a:bodyPr/>
                    <a:lstStyle/>
                    <a:p>
                      <a:pPr algn="l" fontAlgn="t"/>
                      <a:r>
                        <a:rPr lang="te-IN" sz="1300" dirty="0"/>
                        <a:t>ప్రాంతం</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300" u="none" strike="noStrike" dirty="0">
                          <a:solidFill>
                            <a:srgbClr val="0B0080"/>
                          </a:solidFill>
                          <a:hlinkClick r:id="rId12" tooltip="తెలంగాణ"/>
                        </a:rPr>
                        <a:t>తెలంగాణ</a:t>
                      </a:r>
                      <a:r>
                        <a:rPr lang="te-IN" sz="1300" dirty="0"/>
                        <a:t> , </a:t>
                      </a:r>
                      <a:r>
                        <a:rPr lang="te-IN" sz="1300" u="none" strike="noStrike" dirty="0">
                          <a:solidFill>
                            <a:srgbClr val="0B0080"/>
                          </a:solidFill>
                          <a:hlinkClick r:id="rId13" tooltip="ఆంధ్ర"/>
                        </a:rPr>
                        <a:t>ఆంధ్ర</a:t>
                      </a:r>
                      <a:r>
                        <a:rPr lang="te-IN" sz="1300" dirty="0"/>
                        <a:t> (అధికార భాష),8 </a:t>
                      </a:r>
                      <a:r>
                        <a:rPr lang="te-IN" sz="1300" u="none" strike="noStrike" dirty="0">
                          <a:solidFill>
                            <a:srgbClr val="0B0080"/>
                          </a:solidFill>
                          <a:hlinkClick r:id="rId14" tooltip="ఛత్తీస్ గఢ్"/>
                        </a:rPr>
                        <a:t>ఛత్తీస్ గఢ్</a:t>
                      </a:r>
                      <a:r>
                        <a:rPr lang="te-IN" sz="1300" dirty="0"/>
                        <a:t>, </a:t>
                      </a:r>
                      <a:r>
                        <a:rPr lang="te-IN" sz="1300" u="none" strike="noStrike" dirty="0">
                          <a:solidFill>
                            <a:srgbClr val="0B0080"/>
                          </a:solidFill>
                          <a:hlinkClick r:id="rId15" tooltip="కర్నాటక"/>
                        </a:rPr>
                        <a:t>కర్నాటక</a:t>
                      </a:r>
                      <a:r>
                        <a:rPr lang="te-IN" sz="1300" dirty="0"/>
                        <a:t>, </a:t>
                      </a:r>
                      <a:r>
                        <a:rPr lang="te-IN" sz="1300" u="none" strike="noStrike" dirty="0">
                          <a:solidFill>
                            <a:srgbClr val="0B0080"/>
                          </a:solidFill>
                          <a:hlinkClick r:id="rId16" tooltip="మహారాష్ట్ర"/>
                        </a:rPr>
                        <a:t>మహారాష్ట్ర</a:t>
                      </a:r>
                      <a:r>
                        <a:rPr lang="te-IN" sz="1300" dirty="0"/>
                        <a:t>, </a:t>
                      </a:r>
                      <a:r>
                        <a:rPr lang="te-IN" sz="1300" u="none" strike="noStrike" dirty="0">
                          <a:solidFill>
                            <a:srgbClr val="0B0080"/>
                          </a:solidFill>
                          <a:hlinkClick r:id="rId17" tooltip="ఒడిశా"/>
                        </a:rPr>
                        <a:t>ఒడిశా</a:t>
                      </a:r>
                      <a:r>
                        <a:rPr lang="te-IN" sz="1300" dirty="0"/>
                        <a:t>, </a:t>
                      </a:r>
                      <a:r>
                        <a:rPr lang="te-IN" sz="1300" u="none" strike="noStrike" dirty="0">
                          <a:solidFill>
                            <a:srgbClr val="0B0080"/>
                          </a:solidFill>
                          <a:hlinkClick r:id="rId18" tooltip="తమిళనాడు"/>
                        </a:rPr>
                        <a:t>తమిళనాడు</a:t>
                      </a:r>
                      <a:r>
                        <a:rPr lang="te-IN" sz="1300" dirty="0"/>
                        <a:t>, </a:t>
                      </a:r>
                      <a:r>
                        <a:rPr lang="te-IN" sz="1300" u="none" strike="noStrike" dirty="0">
                          <a:solidFill>
                            <a:srgbClr val="0B0080"/>
                          </a:solidFill>
                          <a:hlinkClick r:id="rId19" tooltip="పుదుచ్చేరి"/>
                        </a:rPr>
                        <a:t>పుదుచ్చేరి</a:t>
                      </a:r>
                      <a:r>
                        <a:rPr lang="te-IN" sz="1300" dirty="0"/>
                        <a:t>, </a:t>
                      </a:r>
                      <a:r>
                        <a:rPr lang="te-IN" sz="1300" u="none" strike="noStrike" dirty="0">
                          <a:solidFill>
                            <a:srgbClr val="0B0080"/>
                          </a:solidFill>
                          <a:hlinkClick r:id="rId20" tooltip="మధ్యప్రదేశ్"/>
                        </a:rPr>
                        <a:t>మధ్యప్రదేశ్</a:t>
                      </a:r>
                      <a:r>
                        <a:rPr lang="te-IN" sz="1300" dirty="0"/>
                        <a:t>, </a:t>
                      </a:r>
                      <a:r>
                        <a:rPr lang="te-IN" sz="1300" u="none" strike="noStrike" dirty="0">
                          <a:solidFill>
                            <a:srgbClr val="0B0080"/>
                          </a:solidFill>
                          <a:hlinkClick r:id="rId21" tooltip="అండమాన్ నికోబార్ దీవులు"/>
                        </a:rPr>
                        <a:t>అండమాన్ నికోబార్ దీవులు</a:t>
                      </a:r>
                      <a:r>
                        <a:rPr lang="te-IN" sz="1300" dirty="0"/>
                        <a:t>(అధికార భాష)</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199911">
                <a:tc>
                  <a:txBody>
                    <a:bodyPr/>
                    <a:lstStyle/>
                    <a:p>
                      <a:pPr algn="l" fontAlgn="t"/>
                      <a:r>
                        <a:rPr lang="te-IN" sz="1300" dirty="0"/>
                        <a:t>స్వజాతీయత</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300" dirty="0"/>
                        <a:t>తెలుగు వారు</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74779">
                <a:tc>
                  <a:txBody>
                    <a:bodyPr/>
                    <a:lstStyle/>
                    <a:p>
                      <a:pPr algn="l" fontAlgn="t"/>
                      <a:r>
                        <a:rPr lang="te-IN" sz="1300" dirty="0"/>
                        <a:t>స్థానికంగా మాట్లాడేవారు</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300" dirty="0"/>
                        <a:t>9కోట్లు పైగా (భారత దేశం 2001) (</a:t>
                      </a:r>
                      <a:r>
                        <a:rPr lang="en-US" sz="1300" i="1" dirty="0"/>
                        <a:t>date missing</a:t>
                      </a:r>
                      <a:r>
                        <a:rPr lang="en-US" sz="1300" dirty="0"/>
                        <a:t>)</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74779">
                <a:tc>
                  <a:txBody>
                    <a:bodyPr/>
                    <a:lstStyle/>
                    <a:p>
                      <a:pPr algn="l" fontAlgn="t"/>
                      <a:r>
                        <a:rPr lang="te-IN" sz="1300"/>
                        <a:t>భాషా కుటుంబం</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buFont typeface="Arial"/>
                        <a:buChar char="•"/>
                      </a:pPr>
                      <a:r>
                        <a:rPr lang="te-IN" sz="1300" dirty="0"/>
                        <a:t>దక్షిణ-మధ్య ద్రవిడ భాషలు</a:t>
                      </a:r>
                    </a:p>
                    <a:p>
                      <a:pPr marL="742950" lvl="1" indent="-285750" algn="l" fontAlgn="t">
                        <a:buFont typeface="Arial"/>
                        <a:buChar char="•"/>
                      </a:pPr>
                      <a:r>
                        <a:rPr lang="te-IN" sz="1300" b="1" dirty="0"/>
                        <a:t>తెలుగు</a:t>
                      </a:r>
                      <a:endParaRPr lang="te-IN" sz="1300" dirty="0"/>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2123458">
                <a:tc>
                  <a:txBody>
                    <a:bodyPr/>
                    <a:lstStyle/>
                    <a:p>
                      <a:pPr algn="l" fontAlgn="t"/>
                      <a:r>
                        <a:rPr lang="en-US" sz="1300" dirty="0"/>
                        <a:t>Dialects</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300" dirty="0"/>
                        <a:t>గోదావరి మాండలికం ((ఉభయ గోదావరి జిల్లాలు , కృష్ణ జిల్లాలోని కొన్ని ప్రాంతాలు ))</a:t>
                      </a:r>
                    </a:p>
                    <a:p>
                      <a:pPr algn="l" fontAlgn="t"/>
                      <a:r>
                        <a:rPr lang="te-IN" sz="1300" dirty="0"/>
                        <a:t>రాయలసీమ మాండలికం ((రాయలసీమ నాలుగు జిల్లా లు, ప్రకాశం, నెల్లూరు జిల్లాలలోని కొన్ని ప్రాంత లలో ))</a:t>
                      </a:r>
                    </a:p>
                    <a:p>
                      <a:pPr algn="l" fontAlgn="t"/>
                      <a:r>
                        <a:rPr lang="te-IN" sz="1300" dirty="0"/>
                        <a:t>శ్రీకాకుళం మాండలికం ((ఉత్తరాంద్ర ))</a:t>
                      </a:r>
                    </a:p>
                    <a:p>
                      <a:pPr algn="l" fontAlgn="t"/>
                      <a:r>
                        <a:rPr lang="te-IN" sz="1300" dirty="0"/>
                        <a:t>తెలంగాణ మాండలికం ((తెలంగాణా రాష్ట్ర</a:t>
                      </a:r>
                      <a:r>
                        <a:rPr lang="en-US" sz="1300" dirty="0"/>
                        <a:t>o </a:t>
                      </a:r>
                      <a:r>
                        <a:rPr lang="te-IN" sz="1300" dirty="0"/>
                        <a:t>లో, ఆంధ్ర తెలంగాణా సరిహద్దు ప్రాంతంలలో )). అలాగే మిగిలిన ఆంధ్ర ప్రాంతలలో సాధారణ మాండలికం లో మాట్లాడతారు ((గుంటూరు, ప్రకాశం, కృష్ణ నెల్లూరు జిల్లాలలోని కొన్ని ప్రాంతాలు ))</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199911">
                <a:tc>
                  <a:txBody>
                    <a:bodyPr/>
                    <a:lstStyle/>
                    <a:p>
                      <a:pPr algn="l" fontAlgn="t"/>
                      <a:r>
                        <a:rPr lang="te-IN" sz="1300"/>
                        <a:t>రాసే విధానం</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300" u="none" strike="noStrike" dirty="0">
                          <a:solidFill>
                            <a:srgbClr val="A55858"/>
                          </a:solidFill>
                          <a:hlinkClick r:id="rId22" tooltip="తెలుగు లిపి /au/ (పుట లేదు)"/>
                        </a:rPr>
                        <a:t>తెలుగు లిపి /</a:t>
                      </a:r>
                      <a:r>
                        <a:rPr lang="en-US" sz="1300" u="none" strike="noStrike" dirty="0">
                          <a:solidFill>
                            <a:srgbClr val="A55858"/>
                          </a:solidFill>
                          <a:hlinkClick r:id="rId22" tooltip="తెలుగు లిపి /au/ (పుట లేదు)"/>
                        </a:rPr>
                        <a:t>au/</a:t>
                      </a:r>
                      <a:endParaRPr lang="en-US" sz="1300" dirty="0"/>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199911">
                <a:tc gridSpan="2">
                  <a:txBody>
                    <a:bodyPr/>
                    <a:lstStyle/>
                    <a:p>
                      <a:pPr algn="ctr" fontAlgn="t"/>
                      <a:r>
                        <a:rPr lang="te-IN" sz="1300" dirty="0">
                          <a:solidFill>
                            <a:srgbClr val="000000"/>
                          </a:solidFill>
                        </a:rPr>
                        <a:t>అధికారిక హోదా</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hMerge="1">
                  <a:txBody>
                    <a:bodyPr/>
                    <a:lstStyle/>
                    <a:p>
                      <a:endParaRPr lang="en-US"/>
                    </a:p>
                  </a:txBody>
                  <a:tcPr/>
                </a:tc>
              </a:tr>
              <a:tr h="199911">
                <a:tc>
                  <a:txBody>
                    <a:bodyPr/>
                    <a:lstStyle/>
                    <a:p>
                      <a:pPr algn="l" fontAlgn="t"/>
                      <a:r>
                        <a:rPr lang="te-IN" sz="1300"/>
                        <a:t>అధికార భాష</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300" u="none" strike="noStrike" dirty="0">
                          <a:solidFill>
                            <a:srgbClr val="0B0080"/>
                          </a:solidFill>
                          <a:hlinkClick r:id="rId2" tooltip="భారతదేశం"/>
                        </a:rPr>
                        <a:t>భారతదేశం</a:t>
                      </a:r>
                      <a:endParaRPr lang="te-IN" sz="1300" dirty="0"/>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199911">
                <a:tc gridSpan="2">
                  <a:txBody>
                    <a:bodyPr/>
                    <a:lstStyle/>
                    <a:p>
                      <a:pPr algn="ctr" fontAlgn="t"/>
                      <a:r>
                        <a:rPr lang="te-IN" sz="1300" dirty="0">
                          <a:solidFill>
                            <a:srgbClr val="000000"/>
                          </a:solidFill>
                        </a:rPr>
                        <a:t>భాషా సంకేతాలు</a:t>
                      </a:r>
                    </a:p>
                  </a:txBody>
                  <a:tcPr marL="30556" marR="30556" marT="15278" marB="1527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hMerge="1">
                  <a:txBody>
                    <a:bodyPr/>
                    <a:lstStyle/>
                    <a:p>
                      <a:endParaRPr lang="en-US"/>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36273" y="609600"/>
            <a:ext cx="4883727" cy="769441"/>
          </a:xfrm>
          <a:prstGeom prst="rect">
            <a:avLst/>
          </a:prstGeom>
        </p:spPr>
        <p:txBody>
          <a:bodyPr wrap="square">
            <a:spAutoFit/>
          </a:bodyPr>
          <a:lstStyle/>
          <a:p>
            <a:r>
              <a:rPr lang="te-IN" sz="4400" u="sng" dirty="0" smtClean="0">
                <a:hlinkClick r:id="rId2"/>
              </a:rPr>
              <a:t>ద్రావిడ భాషలు</a:t>
            </a:r>
            <a:endParaRPr lang="te-IN" sz="4400" u="sng" dirty="0">
              <a:hlinkClick r:id="rId2"/>
            </a:endParaRPr>
          </a:p>
        </p:txBody>
      </p:sp>
      <p:pic>
        <p:nvPicPr>
          <p:cNvPr id="5" name="Picture 4" descr="Dravidische_Sprachen.png"/>
          <p:cNvPicPr>
            <a:picLocks noChangeAspect="1"/>
          </p:cNvPicPr>
          <p:nvPr/>
        </p:nvPicPr>
        <p:blipFill>
          <a:blip r:embed="rId3"/>
          <a:stretch>
            <a:fillRect/>
          </a:stretch>
        </p:blipFill>
        <p:spPr>
          <a:xfrm>
            <a:off x="1958238" y="1371600"/>
            <a:ext cx="4975962" cy="508346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lugutalli_image.jpg"/>
          <p:cNvPicPr>
            <a:picLocks noChangeAspect="1"/>
          </p:cNvPicPr>
          <p:nvPr/>
        </p:nvPicPr>
        <p:blipFill>
          <a:blip r:embed="rId2"/>
          <a:stretch>
            <a:fillRect/>
          </a:stretch>
        </p:blipFill>
        <p:spPr>
          <a:xfrm>
            <a:off x="457200" y="280306"/>
            <a:ext cx="2660072" cy="6425294"/>
          </a:xfrm>
          <a:prstGeom prst="rect">
            <a:avLst/>
          </a:prstGeom>
        </p:spPr>
      </p:pic>
      <p:sp>
        <p:nvSpPr>
          <p:cNvPr id="3" name="Rectangle 2"/>
          <p:cNvSpPr/>
          <p:nvPr/>
        </p:nvSpPr>
        <p:spPr>
          <a:xfrm>
            <a:off x="3352800" y="1867049"/>
            <a:ext cx="4572000" cy="3970318"/>
          </a:xfrm>
          <a:prstGeom prst="rect">
            <a:avLst/>
          </a:prstGeom>
        </p:spPr>
        <p:txBody>
          <a:bodyPr>
            <a:spAutoFit/>
          </a:bodyPr>
          <a:lstStyle/>
          <a:p>
            <a:pPr>
              <a:lnSpc>
                <a:spcPct val="150000"/>
              </a:lnSpc>
            </a:pPr>
            <a:r>
              <a:rPr lang="te-IN" sz="2400" dirty="0" smtClean="0">
                <a:hlinkClick r:id="rId3" tooltip="తెలుగు తల్లి"/>
              </a:rPr>
              <a:t>తెలుగు తల్లి</a:t>
            </a:r>
            <a:r>
              <a:rPr lang="te-IN" sz="2400" dirty="0" smtClean="0"/>
              <a:t> శిలామూర్తి - ఒక చేత పూర్ణ కుంభము, మరొకచేత వరి కంకి - నిండుదనానికీ, పంటలకూ ఆలవాలము. "తెలుగు" పదాన్ని భాషకూ, జాతికీ సంకేతంగా వాడుతారనడానికి ఈ రూపకల్పన ఒక </a:t>
            </a:r>
            <a:r>
              <a:rPr lang="te-IN" sz="2400" dirty="0" smtClean="0"/>
              <a:t>ఆధారం</a:t>
            </a:r>
            <a:r>
              <a:rPr lang="en-US" sz="2400" dirty="0" smtClean="0"/>
              <a:t>.</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416004"/>
            <a:ext cx="4094391" cy="1107996"/>
          </a:xfrm>
          <a:prstGeom prst="rect">
            <a:avLst/>
          </a:prstGeom>
        </p:spPr>
        <p:txBody>
          <a:bodyPr wrap="none">
            <a:spAutoFit/>
          </a:bodyPr>
          <a:lstStyle/>
          <a:p>
            <a:r>
              <a:rPr lang="te-IN" sz="6600" dirty="0" smtClean="0"/>
              <a:t>బడుగు భాష</a:t>
            </a:r>
            <a:endParaRPr lang="te-IN" sz="6600" dirty="0"/>
          </a:p>
        </p:txBody>
      </p:sp>
      <p:sp>
        <p:nvSpPr>
          <p:cNvPr id="4" name="Rectangle 3"/>
          <p:cNvSpPr/>
          <p:nvPr/>
        </p:nvSpPr>
        <p:spPr>
          <a:xfrm>
            <a:off x="533400" y="1377203"/>
            <a:ext cx="8382000" cy="2966197"/>
          </a:xfrm>
          <a:prstGeom prst="rect">
            <a:avLst/>
          </a:prstGeom>
        </p:spPr>
        <p:txBody>
          <a:bodyPr wrap="square">
            <a:spAutoFit/>
          </a:bodyPr>
          <a:lstStyle/>
          <a:p>
            <a:pPr>
              <a:lnSpc>
                <a:spcPct val="150000"/>
              </a:lnSpc>
            </a:pPr>
            <a:r>
              <a:rPr lang="te-IN" b="1" dirty="0" smtClean="0"/>
              <a:t>బడుగు భాష</a:t>
            </a:r>
            <a:r>
              <a:rPr lang="te-IN" dirty="0" smtClean="0"/>
              <a:t>, ద్రావిడ భాష జాబితాల్లో ఒకటి . ఇది దక్షిణ భాష కుటుంబానికి చెందిన </a:t>
            </a:r>
            <a:r>
              <a:rPr lang="te-IN" dirty="0" smtClean="0">
                <a:hlinkClick r:id="rId2" tooltip="కన్నడం"/>
              </a:rPr>
              <a:t>కన్నడం</a:t>
            </a:r>
            <a:r>
              <a:rPr lang="te-IN" dirty="0" smtClean="0"/>
              <a:t>, </a:t>
            </a:r>
            <a:r>
              <a:rPr lang="te-IN" dirty="0" smtClean="0">
                <a:hlinkClick r:id="rId3" tooltip="మళయాలం"/>
              </a:rPr>
              <a:t>మళయాలం</a:t>
            </a:r>
            <a:r>
              <a:rPr lang="te-IN" dirty="0" smtClean="0"/>
              <a:t>, </a:t>
            </a:r>
            <a:r>
              <a:rPr lang="te-IN" dirty="0" smtClean="0">
                <a:hlinkClick r:id="rId4" tooltip="తమిళం"/>
              </a:rPr>
              <a:t>తమిళం</a:t>
            </a:r>
            <a:r>
              <a:rPr lang="te-IN" dirty="0" smtClean="0"/>
              <a:t> భాషలలో ఒకటి. ఇది </a:t>
            </a:r>
            <a:r>
              <a:rPr lang="te-IN" dirty="0" smtClean="0">
                <a:hlinkClick r:id="rId5" tooltip="నీలగిరి"/>
              </a:rPr>
              <a:t>నీలగిరి</a:t>
            </a:r>
            <a:r>
              <a:rPr lang="te-IN" dirty="0" smtClean="0"/>
              <a:t> ప్రాంతాలలో ఆదిమవాసుల వ్యవహారిక భాష. ఈ భాషను కొందరు భాష శాస్త్రవేత్తలు కన్నడభాష మాండలికాన్ని పోలి ఉందంటారు. 10 శతాబ్దంలో విడిపోయి ప్రత్యేక భాషగా ఏర్పడిందనేది ఒక వాదన. ఆర్.బి. స్విన్‌టన్ అనే భాషా పరిశోధకుడు దీనిపై పరిశోధన చేసారు. ఈ భాషను మాట్లాడే వారు ఈ ప్రాంతంలో సుమారు 90 వేల మంది ఉంటారని అతను అంచనా వేసాడు. ఇక్కడే కాక </a:t>
            </a:r>
            <a:r>
              <a:rPr lang="te-IN" dirty="0" smtClean="0">
                <a:hlinkClick r:id="rId6" tooltip="ఒరిస్సా"/>
              </a:rPr>
              <a:t>ఒరిస్సా</a:t>
            </a:r>
            <a:r>
              <a:rPr lang="te-IN" dirty="0" smtClean="0"/>
              <a:t> ప్రాంతంలో కూడా ఈ </a:t>
            </a:r>
            <a:r>
              <a:rPr lang="te-IN" dirty="0" smtClean="0">
                <a:hlinkClick r:id="rId7" tooltip="భాష"/>
              </a:rPr>
              <a:t>భాషను</a:t>
            </a:r>
            <a:r>
              <a:rPr lang="te-IN" dirty="0" smtClean="0"/>
              <a:t> మాట్లాడే వారు ఉన్నట్టుగా గుర్తించాడు.</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20px-Badaga_script-_Vowels_and_Consonants_(jeeva_Swara_and_Dheha_Swara).jpg"/>
          <p:cNvPicPr>
            <a:picLocks noChangeAspect="1"/>
          </p:cNvPicPr>
          <p:nvPr/>
        </p:nvPicPr>
        <p:blipFill>
          <a:blip r:embed="rId2"/>
          <a:srcRect l="3302" t="15847" r="708"/>
          <a:stretch>
            <a:fillRect/>
          </a:stretch>
        </p:blipFill>
        <p:spPr>
          <a:xfrm>
            <a:off x="609600" y="523398"/>
            <a:ext cx="4010890" cy="5756292"/>
          </a:xfrm>
          <a:prstGeom prst="rect">
            <a:avLst/>
          </a:prstGeom>
        </p:spPr>
      </p:pic>
      <p:sp>
        <p:nvSpPr>
          <p:cNvPr id="3" name="Rectangle 2"/>
          <p:cNvSpPr/>
          <p:nvPr/>
        </p:nvSpPr>
        <p:spPr>
          <a:xfrm>
            <a:off x="4648200" y="2020431"/>
            <a:ext cx="4572000" cy="2246769"/>
          </a:xfrm>
          <a:prstGeom prst="rect">
            <a:avLst/>
          </a:prstGeom>
        </p:spPr>
        <p:txBody>
          <a:bodyPr>
            <a:spAutoFit/>
          </a:bodyPr>
          <a:lstStyle/>
          <a:p>
            <a:pPr>
              <a:lnSpc>
                <a:spcPct val="150000"/>
              </a:lnSpc>
            </a:pPr>
            <a:r>
              <a:rPr lang="te-IN" sz="3200" dirty="0" smtClean="0"/>
              <a:t>తమిళ లిపి, కన్నడ లిపి యొక్క అచ్చులు, హల్లుల ద్వరా బడుగు లిపి సృష్టి</a:t>
            </a: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81000"/>
            <a:ext cx="4194477" cy="830997"/>
          </a:xfrm>
          <a:prstGeom prst="rect">
            <a:avLst/>
          </a:prstGeom>
        </p:spPr>
        <p:txBody>
          <a:bodyPr wrap="square">
            <a:spAutoFit/>
          </a:bodyPr>
          <a:lstStyle/>
          <a:p>
            <a:r>
              <a:rPr lang="te-IN" sz="4800" dirty="0" smtClean="0">
                <a:solidFill>
                  <a:srgbClr val="C00000"/>
                </a:solidFill>
              </a:rPr>
              <a:t>మలయాళ </a:t>
            </a:r>
            <a:r>
              <a:rPr lang="te-IN" sz="4800" dirty="0" smtClean="0">
                <a:solidFill>
                  <a:srgbClr val="C00000"/>
                </a:solidFill>
              </a:rPr>
              <a:t>భాష</a:t>
            </a:r>
            <a:endParaRPr lang="te-IN" sz="4800" dirty="0">
              <a:solidFill>
                <a:srgbClr val="C00000"/>
              </a:solidFill>
            </a:endParaRPr>
          </a:p>
        </p:txBody>
      </p:sp>
      <p:sp>
        <p:nvSpPr>
          <p:cNvPr id="3" name="Rectangle 2"/>
          <p:cNvSpPr/>
          <p:nvPr/>
        </p:nvSpPr>
        <p:spPr>
          <a:xfrm>
            <a:off x="381000" y="1219200"/>
            <a:ext cx="7848600" cy="2135200"/>
          </a:xfrm>
          <a:prstGeom prst="rect">
            <a:avLst/>
          </a:prstGeom>
        </p:spPr>
        <p:txBody>
          <a:bodyPr wrap="square">
            <a:spAutoFit/>
          </a:bodyPr>
          <a:lstStyle/>
          <a:p>
            <a:pPr>
              <a:lnSpc>
                <a:spcPct val="150000"/>
              </a:lnSpc>
              <a:buFont typeface="Wingdings" pitchFamily="2" charset="2"/>
              <a:buChar char="v"/>
            </a:pPr>
            <a:r>
              <a:rPr lang="en-US" b="1" dirty="0" smtClean="0">
                <a:hlinkClick r:id="rId2" tooltip="మలయాళ"/>
              </a:rPr>
              <a:t> </a:t>
            </a:r>
            <a:r>
              <a:rPr lang="te-IN" b="1" dirty="0" smtClean="0">
                <a:hlinkClick r:id="rId2" tooltip="మలయాళ"/>
              </a:rPr>
              <a:t>మలయాళ</a:t>
            </a:r>
            <a:r>
              <a:rPr lang="te-IN" b="1" dirty="0" smtClean="0"/>
              <a:t> (</a:t>
            </a:r>
            <a:r>
              <a:rPr lang="ml-IN" b="1" dirty="0" smtClean="0"/>
              <a:t>മലയാളം) </a:t>
            </a:r>
            <a:r>
              <a:rPr lang="te-IN" dirty="0" smtClean="0"/>
              <a:t>దక్షిణ </a:t>
            </a:r>
            <a:r>
              <a:rPr lang="te-IN" dirty="0" smtClean="0">
                <a:hlinkClick r:id="rId3" tooltip="భారతదేశము"/>
              </a:rPr>
              <a:t>భారతదేశములోని</a:t>
            </a:r>
            <a:r>
              <a:rPr lang="te-IN" dirty="0" smtClean="0"/>
              <a:t> </a:t>
            </a:r>
            <a:r>
              <a:rPr lang="te-IN" dirty="0" smtClean="0">
                <a:hlinkClick r:id="rId4" tooltip="కేరళ"/>
              </a:rPr>
              <a:t>కేరళ</a:t>
            </a:r>
            <a:r>
              <a:rPr lang="te-IN" dirty="0" smtClean="0"/>
              <a:t> రాష్ట్రములో అధికార భాష. నాల్గున్నర కోట్ల మంది ప్రజలు మాట్లాడే ఈ భాష </a:t>
            </a:r>
            <a:r>
              <a:rPr lang="te-IN" dirty="0" smtClean="0">
                <a:hlinkClick r:id="rId5" tooltip="భారత దేశము"/>
              </a:rPr>
              <a:t>భారతదేశము</a:t>
            </a:r>
            <a:r>
              <a:rPr lang="te-IN" dirty="0" smtClean="0"/>
              <a:t> యొక్క 22 అధికార భాషలలో ఒకటి. మలయాళ మాట్లాడే వారిని మలయాళీలు అంటారు. అరుదుగా కేరళీలు అనికూడా అంటారు.</a:t>
            </a:r>
            <a:r>
              <a:rPr lang="te-IN" dirty="0" smtClean="0">
                <a:hlinkClick r:id="rId6" tooltip="దక్షిణ భారతదేశము"/>
              </a:rPr>
              <a:t>దక్షిణ భారత దేశం</a:t>
            </a:r>
            <a:r>
              <a:rPr lang="te-IN" dirty="0" smtClean="0"/>
              <a:t>లో </a:t>
            </a:r>
            <a:r>
              <a:rPr lang="te-IN" dirty="0" smtClean="0">
                <a:hlinkClick r:id="rId7" tooltip="తెలుగు"/>
              </a:rPr>
              <a:t>తెలుగు</a:t>
            </a:r>
            <a:r>
              <a:rPr lang="te-IN" dirty="0" smtClean="0"/>
              <a:t>, </a:t>
            </a:r>
            <a:r>
              <a:rPr lang="te-IN" dirty="0" smtClean="0">
                <a:hlinkClick r:id="rId8" tooltip="తమిళ్"/>
              </a:rPr>
              <a:t>తమిళ</a:t>
            </a:r>
            <a:r>
              <a:rPr lang="te-IN" dirty="0" smtClean="0"/>
              <a:t>, </a:t>
            </a:r>
            <a:r>
              <a:rPr lang="te-IN" dirty="0" smtClean="0">
                <a:hlinkClick r:id="rId9" tooltip="కన్నడ"/>
              </a:rPr>
              <a:t>కన్నడ</a:t>
            </a:r>
            <a:r>
              <a:rPr lang="te-IN" dirty="0" smtClean="0"/>
              <a:t> భాషల తర్వాత </a:t>
            </a:r>
            <a:r>
              <a:rPr lang="te-IN" b="1" dirty="0" smtClean="0"/>
              <a:t>మలయాళం</a:t>
            </a:r>
            <a:r>
              <a:rPr lang="te-IN" dirty="0" smtClean="0"/>
              <a:t> అత్యధిక మంది ప్రజలు మాట్లాడుతారు.</a:t>
            </a:r>
            <a:endParaRPr lang="en-US" dirty="0"/>
          </a:p>
        </p:txBody>
      </p:sp>
      <p:sp>
        <p:nvSpPr>
          <p:cNvPr id="4" name="Rectangle 3"/>
          <p:cNvSpPr/>
          <p:nvPr/>
        </p:nvSpPr>
        <p:spPr>
          <a:xfrm>
            <a:off x="381000" y="3429000"/>
            <a:ext cx="6400800" cy="1304203"/>
          </a:xfrm>
          <a:prstGeom prst="rect">
            <a:avLst/>
          </a:prstGeom>
        </p:spPr>
        <p:txBody>
          <a:bodyPr wrap="square">
            <a:spAutoFit/>
          </a:bodyPr>
          <a:lstStyle/>
          <a:p>
            <a:pPr>
              <a:lnSpc>
                <a:spcPct val="150000"/>
              </a:lnSpc>
              <a:buFont typeface="Wingdings" pitchFamily="2" charset="2"/>
              <a:buChar char="v"/>
            </a:pPr>
            <a:r>
              <a:rPr lang="en-US" dirty="0" smtClean="0"/>
              <a:t> </a:t>
            </a:r>
            <a:r>
              <a:rPr lang="te-IN" dirty="0" smtClean="0"/>
              <a:t>మలయాళ </a:t>
            </a:r>
            <a:r>
              <a:rPr lang="te-IN" dirty="0" smtClean="0"/>
              <a:t>ద్రావిడ భాషా కుటుంబానికి చెందిన భాష. మట్లాడే భాష, రాసే విధానము రెండూ </a:t>
            </a:r>
            <a:r>
              <a:rPr lang="te-IN" dirty="0" smtClean="0">
                <a:hlinkClick r:id="rId10" tooltip="తమిళ భాష"/>
              </a:rPr>
              <a:t>తమిళ భాషకు</a:t>
            </a:r>
            <a:r>
              <a:rPr lang="te-IN" dirty="0" smtClean="0"/>
              <a:t> చాలా దగ్గరగా ఉన్నాయి. మలయాళానికి సొంత లిపి ఉంది.</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4104009" cy="769441"/>
          </a:xfrm>
          <a:prstGeom prst="rect">
            <a:avLst/>
          </a:prstGeom>
        </p:spPr>
        <p:txBody>
          <a:bodyPr wrap="none">
            <a:spAutoFit/>
          </a:bodyPr>
          <a:lstStyle/>
          <a:p>
            <a:r>
              <a:rPr lang="te-IN" sz="4400" dirty="0" smtClean="0">
                <a:solidFill>
                  <a:srgbClr val="00B0F0"/>
                </a:solidFill>
              </a:rPr>
              <a:t>భాషా పరిణామము</a:t>
            </a:r>
            <a:endParaRPr lang="te-IN" sz="4400" dirty="0">
              <a:solidFill>
                <a:srgbClr val="00B0F0"/>
              </a:solidFill>
            </a:endParaRPr>
          </a:p>
        </p:txBody>
      </p:sp>
      <p:sp>
        <p:nvSpPr>
          <p:cNvPr id="3" name="Rectangle 2"/>
          <p:cNvSpPr/>
          <p:nvPr/>
        </p:nvSpPr>
        <p:spPr>
          <a:xfrm>
            <a:off x="152400" y="914415"/>
            <a:ext cx="7696200" cy="2135200"/>
          </a:xfrm>
          <a:prstGeom prst="rect">
            <a:avLst/>
          </a:prstGeom>
        </p:spPr>
        <p:txBody>
          <a:bodyPr wrap="square">
            <a:spAutoFit/>
          </a:bodyPr>
          <a:lstStyle/>
          <a:p>
            <a:pPr>
              <a:lnSpc>
                <a:spcPct val="150000"/>
              </a:lnSpc>
              <a:buFont typeface="Wingdings" pitchFamily="2" charset="2"/>
              <a:buChar char="v"/>
            </a:pPr>
            <a:r>
              <a:rPr lang="en-US" dirty="0" smtClean="0"/>
              <a:t> </a:t>
            </a:r>
            <a:r>
              <a:rPr lang="te-IN" dirty="0" smtClean="0"/>
              <a:t>మలయాళం </a:t>
            </a:r>
            <a:r>
              <a:rPr lang="te-IN" dirty="0" smtClean="0"/>
              <a:t>దక్షిణ ద్రావిడ భాషా కుటుంబానికి చెందిన నవీన భాష. </a:t>
            </a:r>
            <a:r>
              <a:rPr lang="te-IN" dirty="0" smtClean="0">
                <a:hlinkClick r:id="rId2" tooltip="తమిళం"/>
              </a:rPr>
              <a:t>తమిళం</a:t>
            </a:r>
            <a:r>
              <a:rPr lang="te-IN" dirty="0" smtClean="0"/>
              <a:t>, కన్నడం, కోట, కోడగు భాషలు కూడా ఈ భాషా ఉపకుటుంబానికి చెందినవే. వీటిలో తమిళానికి మలయాళంతో పోలిక ఎక్కువ. </a:t>
            </a:r>
            <a:r>
              <a:rPr lang="te-IN" dirty="0" smtClean="0">
                <a:hlinkClick r:id="rId3" tooltip="తమిళ భాష"/>
              </a:rPr>
              <a:t>తమిళ</a:t>
            </a:r>
            <a:r>
              <a:rPr lang="te-IN" dirty="0" smtClean="0"/>
              <a:t>, మలయాళ భాషలకు మూలమైన </a:t>
            </a:r>
            <a:r>
              <a:rPr lang="te-IN" i="1" dirty="0" smtClean="0"/>
              <a:t>ఆది తమిళ-మలయాళ</a:t>
            </a:r>
            <a:r>
              <a:rPr lang="te-IN" dirty="0" smtClean="0"/>
              <a:t> భాష తొమ్మిదొ శతాబ్దం నుండి వేర్పడటం ప్రారంభమై ఆ తరువాత నాలుగైదు శతాబ్దాలుగా రెండుగా చీలిపోయిందని నమ్మకం</a:t>
            </a:r>
            <a:endParaRPr lang="en-US" dirty="0"/>
          </a:p>
        </p:txBody>
      </p:sp>
      <p:sp>
        <p:nvSpPr>
          <p:cNvPr id="4" name="Rectangle 3"/>
          <p:cNvSpPr/>
          <p:nvPr/>
        </p:nvSpPr>
        <p:spPr>
          <a:xfrm>
            <a:off x="152400" y="3048000"/>
            <a:ext cx="7924800" cy="3416320"/>
          </a:xfrm>
          <a:prstGeom prst="rect">
            <a:avLst/>
          </a:prstGeom>
        </p:spPr>
        <p:txBody>
          <a:bodyPr wrap="square">
            <a:spAutoFit/>
          </a:bodyPr>
          <a:lstStyle/>
          <a:p>
            <a:pPr>
              <a:lnSpc>
                <a:spcPct val="150000"/>
              </a:lnSpc>
              <a:buFont typeface="Wingdings" pitchFamily="2" charset="2"/>
              <a:buChar char="v"/>
            </a:pPr>
            <a:r>
              <a:rPr lang="en-US" dirty="0" smtClean="0"/>
              <a:t> </a:t>
            </a:r>
            <a:r>
              <a:rPr lang="te-IN" dirty="0" smtClean="0"/>
              <a:t>అలా </a:t>
            </a:r>
            <a:r>
              <a:rPr lang="te-IN" dirty="0" smtClean="0"/>
              <a:t>మలయాళం తమిళం నుండి వేరుపడి స్వతంత్ర భాషగా వెలసింది. మలయాళం అవతరించిన తొలి దశలలో తమిళం అధికార భాష , పండిత భాష కావడం వల్ల దాని ప్రభావం చాలా ఎక్కువగా ఉంది. మలయాళ సమాజంలో </a:t>
            </a:r>
            <a:r>
              <a:rPr lang="te-IN" dirty="0" smtClean="0">
                <a:hlinkClick r:id="rId4" tooltip="బ్రాహ్మణులు"/>
              </a:rPr>
              <a:t>బ్రాహ్మణుల</a:t>
            </a:r>
            <a:r>
              <a:rPr lang="te-IN" dirty="0" smtClean="0"/>
              <a:t> రాకతో భాష మీద </a:t>
            </a:r>
            <a:r>
              <a:rPr lang="te-IN" dirty="0" smtClean="0">
                <a:hlinkClick r:id="rId5" tooltip="సంస్కృతము"/>
              </a:rPr>
              <a:t>సంస్కృత</a:t>
            </a:r>
            <a:r>
              <a:rPr lang="te-IN" dirty="0" smtClean="0"/>
              <a:t> ప్రభావం హెచ్చింది. కానీ సంస్కృత ప్రభావంలేని </a:t>
            </a:r>
            <a:r>
              <a:rPr lang="te-IN" i="1" dirty="0" smtClean="0"/>
              <a:t>కోదుం మలయాళం</a:t>
            </a:r>
            <a:r>
              <a:rPr lang="te-IN" dirty="0" smtClean="0"/>
              <a:t> అను స్వచ్ఛమైన మలయాళ మాండలికం ఇప్పటికీ కేరళలోని కొన్ని చోట్ల వ్యవహరంలో ఉంది. నంబూద్రీలు </a:t>
            </a:r>
            <a:r>
              <a:rPr lang="te-IN" dirty="0" smtClean="0">
                <a:hlinkClick r:id="rId6" tooltip="కేరళ"/>
              </a:rPr>
              <a:t>కేరళ</a:t>
            </a:r>
            <a:r>
              <a:rPr lang="te-IN" dirty="0" smtClean="0"/>
              <a:t> సాంస్కృతిక జీవితంలో అడుగుపెట్టడం, అరబ్బుల వర్తక సంబంధాలు, కేరళపై </a:t>
            </a:r>
            <a:r>
              <a:rPr lang="te-IN" dirty="0" smtClean="0">
                <a:hlinkClick r:id="rId7" tooltip="పోర్చుగల్"/>
              </a:rPr>
              <a:t>పోర్చుగీసు</a:t>
            </a:r>
            <a:r>
              <a:rPr lang="te-IN" dirty="0" smtClean="0"/>
              <a:t> దండయాత్ర</a:t>
            </a:r>
            <a:r>
              <a:rPr lang="te-IN" dirty="0" smtClean="0"/>
              <a:t>,</a:t>
            </a:r>
            <a:r>
              <a:rPr lang="te-IN" dirty="0" smtClean="0"/>
              <a:t> సామంతరాజ్యాల స్థాపన అనేక రోమాన్స్, సెమెటిక్ , ఇండో-ఆర్యన్ భాషాగుణాలు మలయాళ భాషలో ఇమిడిపోవడానికి దోహదం చేశాయి.</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71600" y="381000"/>
          <a:ext cx="5791200" cy="6051144"/>
        </p:xfrm>
        <a:graphic>
          <a:graphicData uri="http://schemas.openxmlformats.org/drawingml/2006/table">
            <a:tbl>
              <a:tblPr/>
              <a:tblGrid>
                <a:gridCol w="2895600"/>
                <a:gridCol w="2895600"/>
              </a:tblGrid>
              <a:tr h="390980">
                <a:tc gridSpan="2">
                  <a:txBody>
                    <a:bodyPr/>
                    <a:lstStyle/>
                    <a:p>
                      <a:r>
                        <a:rPr lang="te-IN" sz="1600" dirty="0"/>
                        <a:t>మలయాళ (</a:t>
                      </a:r>
                      <a:r>
                        <a:rPr lang="ml-IN" sz="1600" i="1" dirty="0"/>
                        <a:t>മലയാളം</a:t>
                      </a:r>
                      <a:r>
                        <a:rPr lang="ml-IN" sz="1600" dirty="0"/>
                        <a:t>)</a:t>
                      </a:r>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99CC99"/>
                    </a:solidFill>
                  </a:tcPr>
                </a:tc>
                <a:tc hMerge="1">
                  <a:txBody>
                    <a:bodyPr/>
                    <a:lstStyle/>
                    <a:p>
                      <a:endParaRPr lang="en-US"/>
                    </a:p>
                  </a:txBody>
                  <a:tcPr/>
                </a:tc>
              </a:tr>
              <a:tr h="453125">
                <a:tc>
                  <a:txBody>
                    <a:bodyPr/>
                    <a:lstStyle/>
                    <a:p>
                      <a:pPr fontAlgn="t"/>
                      <a:r>
                        <a:rPr lang="te-IN" sz="1600"/>
                        <a:t>మాట్లాడే ప్రదేశము:</a:t>
                      </a:r>
                    </a:p>
                  </a:txBody>
                  <a:tcPr marL="48381" marR="48381" marT="24190" marB="2419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600" u="none" strike="noStrike" dirty="0">
                          <a:solidFill>
                            <a:srgbClr val="0B0080"/>
                          </a:solidFill>
                          <a:hlinkClick r:id="rId2" tooltip="భారతదేశము"/>
                        </a:rPr>
                        <a:t>భారతదేశము</a:t>
                      </a:r>
                      <a:endParaRPr lang="te-IN" sz="1600" dirty="0"/>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841516">
                <a:tc>
                  <a:txBody>
                    <a:bodyPr/>
                    <a:lstStyle/>
                    <a:p>
                      <a:pPr fontAlgn="t"/>
                      <a:r>
                        <a:rPr lang="te-IN" sz="1600"/>
                        <a:t>ప్రాంతము:</a:t>
                      </a:r>
                    </a:p>
                  </a:txBody>
                  <a:tcPr marL="48381" marR="48381" marT="24190" marB="2419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600" u="none" strike="noStrike" dirty="0">
                          <a:solidFill>
                            <a:srgbClr val="0B0080"/>
                          </a:solidFill>
                          <a:hlinkClick r:id="rId3" tooltip="కేరళ"/>
                        </a:rPr>
                        <a:t>కేరళ</a:t>
                      </a:r>
                      <a:r>
                        <a:rPr lang="te-IN" sz="1600" dirty="0"/>
                        <a:t>, </a:t>
                      </a:r>
                      <a:r>
                        <a:rPr lang="te-IN" sz="1600" u="none" strike="noStrike" dirty="0">
                          <a:solidFill>
                            <a:srgbClr val="0B0080"/>
                          </a:solidFill>
                          <a:hlinkClick r:id="rId4" tooltip="లక్షద్వీపాలు"/>
                        </a:rPr>
                        <a:t>లక్షద్వీపాలు</a:t>
                      </a:r>
                      <a:r>
                        <a:rPr lang="te-IN" sz="1600" dirty="0"/>
                        <a:t>, , ఇరుగుపొరుగు రాష్ట్రాలు</a:t>
                      </a:r>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453125">
                <a:tc>
                  <a:txBody>
                    <a:bodyPr/>
                    <a:lstStyle/>
                    <a:p>
                      <a:pPr fontAlgn="t"/>
                      <a:r>
                        <a:rPr lang="te-IN" sz="1600"/>
                        <a:t>మాట్లాడే వారి సంఖ్య:</a:t>
                      </a:r>
                    </a:p>
                  </a:txBody>
                  <a:tcPr marL="48381" marR="48381" marT="24190" marB="2419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600" dirty="0"/>
                        <a:t>4.57 కోట్లు</a:t>
                      </a:r>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90980">
                <a:tc>
                  <a:txBody>
                    <a:bodyPr/>
                    <a:lstStyle/>
                    <a:p>
                      <a:pPr fontAlgn="t"/>
                      <a:r>
                        <a:rPr lang="te-IN" sz="1600" u="none" strike="noStrike">
                          <a:solidFill>
                            <a:srgbClr val="A55858"/>
                          </a:solidFill>
                          <a:hlinkClick r:id="rId5" tooltip="భాషల జాబితా - మాట్లాడే వారి సంఖ్యననుసరించి (పుట లేదు)"/>
                        </a:rPr>
                        <a:t>స్థానము</a:t>
                      </a:r>
                      <a:r>
                        <a:rPr lang="te-IN" sz="1600"/>
                        <a:t>:</a:t>
                      </a:r>
                    </a:p>
                  </a:txBody>
                  <a:tcPr marL="48381" marR="48381" marT="24190" marB="2419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600" dirty="0"/>
                        <a:t>44</a:t>
                      </a:r>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2022228">
                <a:tc>
                  <a:txBody>
                    <a:bodyPr/>
                    <a:lstStyle/>
                    <a:p>
                      <a:pPr fontAlgn="t"/>
                      <a:r>
                        <a:rPr lang="te-IN" sz="1600" u="none" strike="noStrike">
                          <a:solidFill>
                            <a:srgbClr val="A55858"/>
                          </a:solidFill>
                          <a:hlinkClick r:id="rId6" tooltip="భాషా కుటుంబాలు (పుట లేదు)"/>
                        </a:rPr>
                        <a:t>అనువంశిక వర్గీకరణ</a:t>
                      </a:r>
                      <a:r>
                        <a:rPr lang="te-IN" sz="1600"/>
                        <a:t>:</a:t>
                      </a:r>
                    </a:p>
                  </a:txBody>
                  <a:tcPr marL="48381" marR="48381" marT="24190" marB="2419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te-IN" sz="1600" u="none" strike="noStrike" dirty="0">
                          <a:solidFill>
                            <a:srgbClr val="0B0080"/>
                          </a:solidFill>
                          <a:hlinkClick r:id="rId7" tooltip="ద్రావిడ భాషలు"/>
                        </a:rPr>
                        <a:t>ద్రావిడ</a:t>
                      </a:r>
                      <a:r>
                        <a:rPr lang="te-IN" sz="1600" dirty="0"/>
                        <a:t/>
                      </a:r>
                      <a:br>
                        <a:rPr lang="te-IN" sz="1600" dirty="0"/>
                      </a:br>
                      <a:r>
                        <a:rPr lang="te-IN" sz="1600" dirty="0"/>
                        <a:t> </a:t>
                      </a:r>
                      <a:r>
                        <a:rPr lang="te-IN" sz="1600" u="none" strike="noStrike" dirty="0">
                          <a:solidFill>
                            <a:srgbClr val="A55858"/>
                          </a:solidFill>
                          <a:hlinkClick r:id="rId8" tooltip="దక్షిణ ద్రావిడ భాషలు (పుట లేదు)"/>
                        </a:rPr>
                        <a:t>దక్షిణ</a:t>
                      </a:r>
                      <a:r>
                        <a:rPr lang="te-IN" sz="1600" dirty="0"/>
                        <a:t/>
                      </a:r>
                      <a:br>
                        <a:rPr lang="te-IN" sz="1600" dirty="0"/>
                      </a:br>
                      <a:r>
                        <a:rPr lang="te-IN" sz="1600" dirty="0"/>
                        <a:t>  </a:t>
                      </a:r>
                      <a:r>
                        <a:rPr lang="te-IN" sz="1600" u="none" strike="noStrike" dirty="0">
                          <a:solidFill>
                            <a:srgbClr val="A55858"/>
                          </a:solidFill>
                          <a:hlinkClick r:id="rId9" tooltip="తమిళ-కన్నడ భాషలు (పుట లేదు)"/>
                        </a:rPr>
                        <a:t>తమిళ-కన్నడ</a:t>
                      </a:r>
                      <a:r>
                        <a:rPr lang="te-IN" sz="1600" dirty="0"/>
                        <a:t/>
                      </a:r>
                      <a:br>
                        <a:rPr lang="te-IN" sz="1600" dirty="0"/>
                      </a:br>
                      <a:r>
                        <a:rPr lang="te-IN" sz="1600" dirty="0"/>
                        <a:t>   </a:t>
                      </a:r>
                      <a:r>
                        <a:rPr lang="te-IN" sz="1600" u="none" strike="noStrike" dirty="0">
                          <a:solidFill>
                            <a:srgbClr val="A55858"/>
                          </a:solidFill>
                          <a:hlinkClick r:id="rId10" tooltip="తమిళ-కొడగు భాషలు (పుట లేదు)"/>
                        </a:rPr>
                        <a:t>తమిళ-కొడగు</a:t>
                      </a:r>
                      <a:r>
                        <a:rPr lang="te-IN" sz="1600" dirty="0"/>
                        <a:t/>
                      </a:r>
                      <a:br>
                        <a:rPr lang="te-IN" sz="1600" dirty="0"/>
                      </a:br>
                      <a:r>
                        <a:rPr lang="te-IN" sz="1600" dirty="0"/>
                        <a:t>    </a:t>
                      </a:r>
                      <a:r>
                        <a:rPr lang="te-IN" sz="1600" u="none" strike="noStrike" dirty="0">
                          <a:solidFill>
                            <a:srgbClr val="A55858"/>
                          </a:solidFill>
                          <a:hlinkClick r:id="rId11" tooltip="తమిళ-మలయాళ భాషలు (పుట లేదు)"/>
                        </a:rPr>
                        <a:t>తమిళ-మలయాళ</a:t>
                      </a:r>
                      <a:r>
                        <a:rPr lang="te-IN" sz="1600" dirty="0"/>
                        <a:t/>
                      </a:r>
                      <a:br>
                        <a:rPr lang="te-IN" sz="1600" dirty="0"/>
                      </a:br>
                      <a:r>
                        <a:rPr lang="te-IN" sz="1600" dirty="0"/>
                        <a:t>     </a:t>
                      </a:r>
                      <a:r>
                        <a:rPr lang="te-IN" sz="1600" b="1" dirty="0"/>
                        <a:t>మలయాళం</a:t>
                      </a:r>
                      <a:endParaRPr lang="te-IN" sz="1600" dirty="0"/>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90980">
                <a:tc gridSpan="2">
                  <a:txBody>
                    <a:bodyPr/>
                    <a:lstStyle/>
                    <a:p>
                      <a:r>
                        <a:rPr lang="te-IN" sz="1600" dirty="0"/>
                        <a:t>అధికార స్థాయి</a:t>
                      </a:r>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99CC99"/>
                    </a:solidFill>
                  </a:tcPr>
                </a:tc>
                <a:tc hMerge="1">
                  <a:txBody>
                    <a:bodyPr/>
                    <a:lstStyle/>
                    <a:p>
                      <a:endParaRPr lang="en-US"/>
                    </a:p>
                  </a:txBody>
                  <a:tcPr/>
                </a:tc>
              </a:tr>
              <a:tr h="717230">
                <a:tc>
                  <a:txBody>
                    <a:bodyPr/>
                    <a:lstStyle/>
                    <a:p>
                      <a:pPr fontAlgn="t"/>
                      <a:r>
                        <a:rPr lang="te-IN" sz="1600"/>
                        <a:t>అధికార భాష:</a:t>
                      </a:r>
                    </a:p>
                  </a:txBody>
                  <a:tcPr marL="48381" marR="48381" marT="24190" marB="2419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te-IN" sz="1600" u="none" strike="noStrike" dirty="0">
                          <a:solidFill>
                            <a:srgbClr val="0B0080"/>
                          </a:solidFill>
                          <a:hlinkClick r:id="rId3" tooltip="కేరళ"/>
                        </a:rPr>
                        <a:t>కేరళ</a:t>
                      </a:r>
                      <a:r>
                        <a:rPr lang="te-IN" sz="1600" dirty="0"/>
                        <a:t> , </a:t>
                      </a:r>
                      <a:r>
                        <a:rPr lang="te-IN" sz="1600" u="none" strike="noStrike" dirty="0">
                          <a:solidFill>
                            <a:srgbClr val="0B0080"/>
                          </a:solidFill>
                          <a:hlinkClick r:id="rId4" tooltip="లక్షద్వీపాలు"/>
                        </a:rPr>
                        <a:t>లక్షద్వీపాలు</a:t>
                      </a:r>
                      <a:r>
                        <a:rPr lang="te-IN" sz="1600" dirty="0"/>
                        <a:t> (</a:t>
                      </a:r>
                      <a:r>
                        <a:rPr lang="te-IN" sz="1600" u="none" strike="noStrike" dirty="0">
                          <a:solidFill>
                            <a:srgbClr val="0B0080"/>
                          </a:solidFill>
                          <a:hlinkClick r:id="rId12" tooltip="భారతదేశం"/>
                        </a:rPr>
                        <a:t>భారతదేశం</a:t>
                      </a:r>
                      <a:endParaRPr lang="te-IN" sz="1600" dirty="0"/>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90980">
                <a:tc>
                  <a:txBody>
                    <a:bodyPr/>
                    <a:lstStyle/>
                    <a:p>
                      <a:pPr fontAlgn="t"/>
                      <a:r>
                        <a:rPr lang="te-IN" sz="1600" u="none" strike="noStrike">
                          <a:solidFill>
                            <a:srgbClr val="A55858"/>
                          </a:solidFill>
                          <a:hlinkClick r:id="rId13" tooltip="List of language regulators (పుట లేదు)"/>
                        </a:rPr>
                        <a:t>నియంత్రణ</a:t>
                      </a:r>
                      <a:r>
                        <a:rPr lang="te-IN" sz="1600"/>
                        <a:t>:</a:t>
                      </a:r>
                    </a:p>
                  </a:txBody>
                  <a:tcPr marL="48381" marR="48381" marT="24190" marB="2419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600" dirty="0"/>
                        <a:t>--</a:t>
                      </a:r>
                    </a:p>
                  </a:txBody>
                  <a:tcPr marL="48381" marR="48381" marT="24190" marB="2419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357" y="304800"/>
            <a:ext cx="8480207" cy="6093976"/>
          </a:xfrm>
          <a:prstGeom prst="rect">
            <a:avLst/>
          </a:prstGeom>
          <a:noFill/>
        </p:spPr>
        <p:txBody>
          <a:bodyPr wrap="none" rtlCol="0">
            <a:spAutoFit/>
          </a:bodyPr>
          <a:lstStyle/>
          <a:p>
            <a:pPr>
              <a:lnSpc>
                <a:spcPct val="150000"/>
              </a:lnSpc>
            </a:pPr>
            <a:r>
              <a:rPr lang="te-IN" sz="2000" dirty="0" smtClean="0"/>
              <a:t>ద్రావిడ </a:t>
            </a:r>
            <a:r>
              <a:rPr lang="te-IN" sz="2000" dirty="0" smtClean="0"/>
              <a:t>భాషా కుటుంబానికి చెందిన భాషలే </a:t>
            </a:r>
            <a:r>
              <a:rPr lang="te-IN" sz="2000" b="1" dirty="0" smtClean="0"/>
              <a:t>ద్రావిడ భాషలు</a:t>
            </a:r>
            <a:r>
              <a:rPr lang="te-IN" sz="2000" dirty="0" smtClean="0"/>
              <a:t>.</a:t>
            </a:r>
            <a:endParaRPr lang="en-US" sz="2000" dirty="0" smtClean="0"/>
          </a:p>
          <a:p>
            <a:pPr>
              <a:lnSpc>
                <a:spcPct val="150000"/>
              </a:lnSpc>
              <a:buFont typeface="Wingdings" pitchFamily="2" charset="2"/>
              <a:buChar char="v"/>
            </a:pPr>
            <a:r>
              <a:rPr lang="en-US" sz="2000" dirty="0" smtClean="0"/>
              <a:t> </a:t>
            </a:r>
            <a:r>
              <a:rPr lang="te-IN" sz="2000" dirty="0" smtClean="0"/>
              <a:t>సాధారణంగా</a:t>
            </a:r>
            <a:r>
              <a:rPr lang="te-IN" sz="2000" dirty="0" smtClean="0"/>
              <a:t> </a:t>
            </a:r>
            <a:r>
              <a:rPr lang="te-IN" sz="2000" dirty="0" smtClean="0">
                <a:hlinkClick r:id="rId2" tooltip="దక్షిణ భారతదేశము"/>
              </a:rPr>
              <a:t>దక్షిణ భారతదేశము</a:t>
            </a:r>
            <a:r>
              <a:rPr lang="te-IN" sz="2000" dirty="0" smtClean="0"/>
              <a:t>, </a:t>
            </a:r>
            <a:r>
              <a:rPr lang="te-IN" sz="2000" dirty="0" smtClean="0">
                <a:hlinkClick r:id="rId3" tooltip="శ్రీలంక"/>
              </a:rPr>
              <a:t>శ్రీలంక</a:t>
            </a:r>
            <a:r>
              <a:rPr lang="te-IN" sz="2000" dirty="0" smtClean="0"/>
              <a:t>, </a:t>
            </a:r>
            <a:r>
              <a:rPr lang="te-IN" sz="2000" dirty="0" smtClean="0">
                <a:hlinkClick r:id="rId4" tooltip="పాకిస్తాన్"/>
              </a:rPr>
              <a:t>పాకిస్తాన్</a:t>
            </a:r>
            <a:r>
              <a:rPr lang="te-IN" sz="2000" dirty="0" smtClean="0"/>
              <a:t>, </a:t>
            </a:r>
            <a:r>
              <a:rPr lang="te-IN" sz="2000" dirty="0" smtClean="0">
                <a:hlinkClick r:id="rId5" tooltip="నేపాల్"/>
              </a:rPr>
              <a:t>నేపాల్</a:t>
            </a:r>
            <a:r>
              <a:rPr lang="te-IN" sz="2000" dirty="0" smtClean="0"/>
              <a:t>, </a:t>
            </a:r>
            <a:r>
              <a:rPr lang="te-IN" sz="2000" dirty="0" smtClean="0">
                <a:hlinkClick r:id="rId6" tooltip="బంగ్లాదేశ్"/>
              </a:rPr>
              <a:t>బంగ్లాదేశ్</a:t>
            </a:r>
            <a:r>
              <a:rPr lang="te-IN" sz="2000" dirty="0" smtClean="0"/>
              <a:t>,</a:t>
            </a:r>
            <a:endParaRPr lang="en-US" sz="2000" dirty="0" smtClean="0"/>
          </a:p>
          <a:p>
            <a:pPr>
              <a:lnSpc>
                <a:spcPct val="150000"/>
              </a:lnSpc>
            </a:pPr>
            <a:r>
              <a:rPr lang="te-IN" sz="2000" dirty="0" smtClean="0"/>
              <a:t> </a:t>
            </a:r>
            <a:r>
              <a:rPr lang="te-IN" sz="2000" dirty="0" smtClean="0"/>
              <a:t>తూర్పు, మధ్య </a:t>
            </a:r>
            <a:r>
              <a:rPr lang="te-IN" sz="2000" dirty="0" smtClean="0">
                <a:hlinkClick r:id="rId7" tooltip="భారత దేశము"/>
              </a:rPr>
              <a:t>భారత దేశము</a:t>
            </a:r>
            <a:r>
              <a:rPr lang="te-IN" sz="2000" dirty="0" smtClean="0"/>
              <a:t>, </a:t>
            </a:r>
            <a:r>
              <a:rPr lang="te-IN" sz="2000" dirty="0" smtClean="0">
                <a:hlinkClick r:id="rId8" tooltip="ఆఫ్ఘానిస్తాన్"/>
              </a:rPr>
              <a:t>ఆఫ్ఘానిస్తాన్</a:t>
            </a:r>
            <a:r>
              <a:rPr lang="te-IN" sz="2000" dirty="0" smtClean="0"/>
              <a:t>, </a:t>
            </a:r>
            <a:r>
              <a:rPr lang="te-IN" sz="2000" dirty="0" smtClean="0">
                <a:hlinkClick r:id="rId9" tooltip="ఇరాన్"/>
              </a:rPr>
              <a:t>ఇరాన్లలోని</a:t>
            </a:r>
            <a:endParaRPr lang="en-US" sz="2000" dirty="0" smtClean="0"/>
          </a:p>
          <a:p>
            <a:pPr>
              <a:lnSpc>
                <a:spcPct val="150000"/>
              </a:lnSpc>
            </a:pPr>
            <a:r>
              <a:rPr lang="te-IN" sz="2000" dirty="0" smtClean="0"/>
              <a:t> కొన్ని ప్రాంతాలలో మాట్లాడే భాషలు దాదాపు 26 భాషలు ఈ వర్గానికి చెందుతాయి. </a:t>
            </a:r>
            <a:endParaRPr lang="en-US" sz="2000" dirty="0" smtClean="0"/>
          </a:p>
          <a:p>
            <a:pPr>
              <a:lnSpc>
                <a:spcPct val="150000"/>
              </a:lnSpc>
            </a:pPr>
            <a:r>
              <a:rPr lang="te-IN" sz="2000" dirty="0" smtClean="0"/>
              <a:t>ఇక్కడే </a:t>
            </a:r>
            <a:r>
              <a:rPr lang="te-IN" sz="2000" dirty="0" smtClean="0"/>
              <a:t>కాకుండా యునైటెడ్ కింగ్‌డం, అమెరికా, కెనడా, మలేషియా, </a:t>
            </a:r>
            <a:endParaRPr lang="en-US" sz="2000" dirty="0" smtClean="0"/>
          </a:p>
          <a:p>
            <a:pPr>
              <a:lnSpc>
                <a:spcPct val="150000"/>
              </a:lnSpc>
            </a:pPr>
            <a:r>
              <a:rPr lang="te-IN" sz="2000" dirty="0" smtClean="0"/>
              <a:t>సింగపూర్ </a:t>
            </a:r>
            <a:r>
              <a:rPr lang="te-IN" sz="2000" dirty="0" smtClean="0"/>
              <a:t>లలో కూడా ద్రావిడ భాషలు మాట్లాడే జనాభా చెప్పుకోదగిన సంఖ్యలో ఉన్నారు</a:t>
            </a:r>
            <a:r>
              <a:rPr lang="te-IN" sz="2000" dirty="0" smtClean="0"/>
              <a:t>.</a:t>
            </a:r>
            <a:endParaRPr lang="en-US" sz="2000" dirty="0" smtClean="0"/>
          </a:p>
          <a:p>
            <a:pPr>
              <a:lnSpc>
                <a:spcPct val="150000"/>
              </a:lnSpc>
              <a:buFont typeface="Wingdings" pitchFamily="2" charset="2"/>
              <a:buChar char="v"/>
            </a:pPr>
            <a:r>
              <a:rPr lang="en-US" sz="2000" dirty="0" smtClean="0"/>
              <a:t> </a:t>
            </a:r>
            <a:r>
              <a:rPr lang="te-IN" sz="2000" dirty="0" smtClean="0"/>
              <a:t>ప్రపంచ </a:t>
            </a:r>
            <a:r>
              <a:rPr lang="te-IN" sz="2000" dirty="0" smtClean="0"/>
              <a:t>వ్యాప్తముగా 25 కోట్లమంది ప్రజలు ద్రావిడ భాషలను మాట్లాడుతారు. </a:t>
            </a:r>
            <a:endParaRPr lang="en-US" sz="2000" dirty="0" smtClean="0"/>
          </a:p>
          <a:p>
            <a:pPr>
              <a:lnSpc>
                <a:spcPct val="150000"/>
              </a:lnSpc>
            </a:pPr>
            <a:r>
              <a:rPr lang="te-IN" sz="2000" dirty="0" smtClean="0"/>
              <a:t>ఈ </a:t>
            </a:r>
            <a:r>
              <a:rPr lang="te-IN" sz="2000" dirty="0" smtClean="0"/>
              <a:t>భాషలు మిగిలిన యే భాషా కుటుంబానికి కూడా సంబంధము </a:t>
            </a:r>
            <a:r>
              <a:rPr lang="te-IN" sz="2000" dirty="0" smtClean="0"/>
              <a:t>లేకుండా</a:t>
            </a:r>
            <a:endParaRPr lang="en-US" sz="2000" dirty="0" smtClean="0"/>
          </a:p>
          <a:p>
            <a:pPr>
              <a:lnSpc>
                <a:spcPct val="150000"/>
              </a:lnSpc>
            </a:pPr>
            <a:r>
              <a:rPr lang="te-IN" sz="2000" dirty="0" smtClean="0"/>
              <a:t> </a:t>
            </a:r>
            <a:r>
              <a:rPr lang="te-IN" sz="2000" dirty="0" smtClean="0"/>
              <a:t>ప్రత్యేకముగా ఉన్నాయి</a:t>
            </a:r>
            <a:r>
              <a:rPr lang="te-IN" sz="2000" dirty="0" smtClean="0"/>
              <a:t>.</a:t>
            </a:r>
            <a:endParaRPr lang="en-US" sz="2000" dirty="0" smtClean="0"/>
          </a:p>
          <a:p>
            <a:pPr>
              <a:lnSpc>
                <a:spcPct val="150000"/>
              </a:lnSpc>
              <a:buFont typeface="Wingdings" pitchFamily="2" charset="2"/>
              <a:buChar char="v"/>
            </a:pPr>
            <a:r>
              <a:rPr lang="te-IN" sz="2000" dirty="0" smtClean="0"/>
              <a:t> </a:t>
            </a:r>
            <a:r>
              <a:rPr lang="te-IN" sz="2000" dirty="0" smtClean="0"/>
              <a:t>కొంతమంది భాషావేత్తలు ద్రావిడ భాషలను </a:t>
            </a:r>
            <a:r>
              <a:rPr lang="te-IN" sz="2000" dirty="0" smtClean="0">
                <a:hlinkClick r:id="rId10" tooltip="ఈలమో-ద్రావిడ భాష కుటుంబము (పుట లేదు)"/>
              </a:rPr>
              <a:t>ఈలమో-ద్రావిడ భాష కుటుంబము</a:t>
            </a:r>
            <a:r>
              <a:rPr lang="te-IN" sz="2000" dirty="0" smtClean="0"/>
              <a:t> </a:t>
            </a:r>
            <a:endParaRPr lang="en-US" sz="2000" dirty="0" smtClean="0"/>
          </a:p>
          <a:p>
            <a:pPr>
              <a:lnSpc>
                <a:spcPct val="150000"/>
              </a:lnSpc>
            </a:pPr>
            <a:r>
              <a:rPr lang="te-IN" sz="2000" dirty="0" smtClean="0"/>
              <a:t>అనే </a:t>
            </a:r>
            <a:r>
              <a:rPr lang="te-IN" sz="2000" dirty="0" smtClean="0"/>
              <a:t>మహా కుటుంబంలో ప్రస్తుత నైరృత (</a:t>
            </a:r>
            <a:r>
              <a:rPr lang="en-US" sz="2000" dirty="0" smtClean="0"/>
              <a:t>south-western) </a:t>
            </a:r>
            <a:r>
              <a:rPr lang="te-IN" sz="2000" dirty="0" smtClean="0"/>
              <a:t>ఇరాన్ కు </a:t>
            </a:r>
            <a:r>
              <a:rPr lang="te-IN" sz="2000" dirty="0" smtClean="0"/>
              <a:t>చెందిన</a:t>
            </a:r>
            <a:endParaRPr lang="en-US" sz="2000" dirty="0" smtClean="0"/>
          </a:p>
          <a:p>
            <a:pPr>
              <a:lnSpc>
                <a:spcPct val="150000"/>
              </a:lnSpc>
            </a:pPr>
            <a:r>
              <a:rPr lang="te-IN" sz="2000" dirty="0" smtClean="0"/>
              <a:t> </a:t>
            </a:r>
            <a:r>
              <a:rPr lang="te-IN" sz="2000" dirty="0" smtClean="0"/>
              <a:t>ప్రాచీన </a:t>
            </a:r>
            <a:r>
              <a:rPr lang="te-IN" sz="2000" dirty="0" smtClean="0">
                <a:hlinkClick r:id="rId11" tooltip="ఈలమైట్ భాష (పుట లేదు)"/>
              </a:rPr>
              <a:t>ఈలమైట్ భాషతో</a:t>
            </a:r>
            <a:r>
              <a:rPr lang="te-IN" sz="2000" dirty="0" smtClean="0"/>
              <a:t> పాటు చేర్చారు. కానీ ఈ మహాకుటుంబ </a:t>
            </a:r>
            <a:r>
              <a:rPr lang="te-IN" sz="2000" dirty="0" smtClean="0"/>
              <a:t>ప్రతిపాదనను</a:t>
            </a:r>
            <a:endParaRPr lang="en-US" sz="2000" dirty="0" smtClean="0"/>
          </a:p>
          <a:p>
            <a:pPr>
              <a:lnSpc>
                <a:spcPct val="150000"/>
              </a:lnSpc>
            </a:pPr>
            <a:r>
              <a:rPr lang="te-IN" sz="2000" dirty="0" smtClean="0"/>
              <a:t> </a:t>
            </a:r>
            <a:r>
              <a:rPr lang="te-IN" sz="2000" dirty="0" smtClean="0"/>
              <a:t>భాషావేత్తలలో అధిక సంఖ్యాకులు అంగీకరించలేదు</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838200"/>
            <a:ext cx="6147837" cy="5797293"/>
          </a:xfrm>
          <a:prstGeom prst="rect">
            <a:avLst/>
          </a:prstGeom>
          <a:noFill/>
        </p:spPr>
        <p:txBody>
          <a:bodyPr wrap="none" rtlCol="0">
            <a:spAutoFit/>
          </a:bodyPr>
          <a:lstStyle/>
          <a:p>
            <a:pPr>
              <a:lnSpc>
                <a:spcPct val="150000"/>
              </a:lnSpc>
            </a:pPr>
            <a:r>
              <a:rPr lang="te-IN" sz="3600" dirty="0" smtClean="0">
                <a:hlinkClick r:id="rId2"/>
              </a:rPr>
              <a:t>1ద్రవిడము - ద్రావిడసిద్ధాంతము</a:t>
            </a:r>
            <a:endParaRPr lang="te-IN" sz="3600" dirty="0" smtClean="0"/>
          </a:p>
          <a:p>
            <a:pPr>
              <a:lnSpc>
                <a:spcPct val="150000"/>
              </a:lnSpc>
            </a:pPr>
            <a:r>
              <a:rPr lang="te-IN" sz="3600" dirty="0" smtClean="0">
                <a:hlinkClick r:id="rId2"/>
              </a:rPr>
              <a:t>2ద్రవిడ భాషా కుటుంబాలు, జాబితా</a:t>
            </a:r>
            <a:endParaRPr lang="te-IN" sz="3600" dirty="0" smtClean="0"/>
          </a:p>
          <a:p>
            <a:pPr lvl="1">
              <a:lnSpc>
                <a:spcPct val="150000"/>
              </a:lnSpc>
            </a:pPr>
            <a:r>
              <a:rPr lang="te-IN" sz="3600" dirty="0" smtClean="0">
                <a:hlinkClick r:id="rId2"/>
              </a:rPr>
              <a:t>2.1దక్షిణ</a:t>
            </a:r>
            <a:endParaRPr lang="te-IN" sz="3600" dirty="0" smtClean="0"/>
          </a:p>
          <a:p>
            <a:pPr lvl="1">
              <a:lnSpc>
                <a:spcPct val="150000"/>
              </a:lnSpc>
            </a:pPr>
            <a:r>
              <a:rPr lang="te-IN" sz="3600" dirty="0" smtClean="0">
                <a:hlinkClick r:id="rId2"/>
              </a:rPr>
              <a:t>2.2మధ్య ద్రావిడ భాషలు</a:t>
            </a:r>
            <a:endParaRPr lang="te-IN" sz="3600" dirty="0" smtClean="0"/>
          </a:p>
          <a:p>
            <a:pPr lvl="1">
              <a:lnSpc>
                <a:spcPct val="150000"/>
              </a:lnSpc>
            </a:pPr>
            <a:r>
              <a:rPr lang="te-IN" sz="3600" dirty="0" smtClean="0">
                <a:hlinkClick r:id="rId2"/>
              </a:rPr>
              <a:t>2.3మధ్య</a:t>
            </a:r>
            <a:endParaRPr lang="te-IN" sz="3600" dirty="0" smtClean="0"/>
          </a:p>
          <a:p>
            <a:pPr lvl="1">
              <a:lnSpc>
                <a:spcPct val="150000"/>
              </a:lnSpc>
            </a:pPr>
            <a:r>
              <a:rPr lang="te-IN" sz="3600" dirty="0" smtClean="0">
                <a:hlinkClick r:id="rId2"/>
              </a:rPr>
              <a:t>2.4ఉత్తర</a:t>
            </a:r>
            <a:endParaRPr lang="te-IN" sz="3600" dirty="0" smtClean="0"/>
          </a:p>
          <a:p>
            <a:pPr>
              <a:lnSpc>
                <a:spcPct val="150000"/>
              </a:lnSpc>
            </a:pP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838200"/>
            <a:ext cx="6096000" cy="5357236"/>
          </a:xfrm>
          <a:prstGeom prst="rect">
            <a:avLst/>
          </a:prstGeom>
        </p:spPr>
        <p:txBody>
          <a:bodyPr wrap="square">
            <a:spAutoFit/>
          </a:bodyPr>
          <a:lstStyle/>
          <a:p>
            <a:pPr>
              <a:lnSpc>
                <a:spcPct val="150000"/>
              </a:lnSpc>
            </a:pPr>
            <a:r>
              <a:rPr lang="te-IN" sz="2300" dirty="0" smtClean="0"/>
              <a:t>ద్రావిడులు </a:t>
            </a:r>
            <a:r>
              <a:rPr lang="te-IN" sz="2300" dirty="0" smtClean="0">
                <a:hlinkClick r:id="rId2" tooltip="ఆర్యులు (పుట లేదు)"/>
              </a:rPr>
              <a:t>ఆర్యులు</a:t>
            </a:r>
            <a:r>
              <a:rPr lang="te-IN" sz="2300" dirty="0" smtClean="0"/>
              <a:t>; ద్రవిడభాషలు ఆర్య భాషలు. </a:t>
            </a:r>
            <a:r>
              <a:rPr lang="te-IN" sz="2300" b="1" dirty="0" smtClean="0"/>
              <a:t>ద్రవిడ</a:t>
            </a:r>
            <a:r>
              <a:rPr lang="te-IN" sz="2300" dirty="0" smtClean="0"/>
              <a:t> మునకు పూర్వరూపము </a:t>
            </a:r>
            <a:r>
              <a:rPr lang="te-IN" sz="2300" b="1" dirty="0" smtClean="0"/>
              <a:t>ద్రమిళ</a:t>
            </a:r>
            <a:r>
              <a:rPr lang="te-IN" sz="2300" dirty="0" smtClean="0"/>
              <a:t> మనీ, ఇదే ద్రవిడముగ సంస్కృతమున నిలచి, </a:t>
            </a:r>
            <a:r>
              <a:rPr lang="te-IN" sz="2300" dirty="0" smtClean="0">
                <a:hlinkClick r:id="rId3" tooltip="ప్రాకృతము"/>
              </a:rPr>
              <a:t>ప్రాకృతము</a:t>
            </a:r>
            <a:r>
              <a:rPr lang="te-IN" sz="2300" dirty="0" smtClean="0"/>
              <a:t> భాషలలో </a:t>
            </a:r>
            <a:r>
              <a:rPr lang="te-IN" sz="2300" b="1" dirty="0" smtClean="0"/>
              <a:t>తిరమడ, తిరమిళ, తమిళ</a:t>
            </a:r>
            <a:r>
              <a:rPr lang="te-IN" sz="2300" dirty="0" smtClean="0"/>
              <a:t> మొదలయిన రూపములను పొందినది. </a:t>
            </a:r>
            <a:r>
              <a:rPr lang="te-IN" sz="2300" b="1" dirty="0" smtClean="0"/>
              <a:t>ద్రమిళ</a:t>
            </a:r>
            <a:r>
              <a:rPr lang="te-IN" sz="2300" dirty="0" smtClean="0"/>
              <a:t> మే పూర్వపదము; </a:t>
            </a:r>
            <a:r>
              <a:rPr lang="te-IN" sz="2300" b="1" dirty="0" smtClean="0"/>
              <a:t>ద్రవిడ</a:t>
            </a:r>
            <a:r>
              <a:rPr lang="te-IN" sz="2300" dirty="0" smtClean="0"/>
              <a:t> ముత్తరరూపము. </a:t>
            </a:r>
            <a:r>
              <a:rPr lang="te-IN" sz="2300" b="1" dirty="0" smtClean="0"/>
              <a:t>ధర్మ</a:t>
            </a:r>
            <a:r>
              <a:rPr lang="te-IN" sz="2300" dirty="0" smtClean="0"/>
              <a:t> మీ రెండిటికిని సంధి. అంటే </a:t>
            </a:r>
            <a:r>
              <a:rPr lang="te-IN" sz="2300" b="1" dirty="0" smtClean="0"/>
              <a:t>ద్రమిళ, ద్రవిడ, తిరమడ, తిరమిళ, తమిళ</a:t>
            </a:r>
            <a:r>
              <a:rPr lang="te-IN" sz="2300" dirty="0" smtClean="0"/>
              <a:t> అను శబ్దములు </a:t>
            </a:r>
            <a:r>
              <a:rPr lang="te-IN" sz="2300" b="1" dirty="0" smtClean="0"/>
              <a:t>ధర్మ</a:t>
            </a:r>
            <a:r>
              <a:rPr lang="te-IN" sz="2300" dirty="0" smtClean="0"/>
              <a:t> శబ్ద భవములు అని అంటారు.</a:t>
            </a:r>
            <a:endParaRPr lang="en-US"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184731" cy="451790"/>
          </a:xfrm>
          <a:prstGeom prst="rect">
            <a:avLst/>
          </a:prstGeom>
          <a:noFill/>
        </p:spPr>
        <p:txBody>
          <a:bodyPr wrap="none" numCol="1" rtlCol="0">
            <a:spAutoFit/>
          </a:bodyPr>
          <a:lstStyle/>
          <a:p>
            <a:pPr algn="just">
              <a:lnSpc>
                <a:spcPct val="150000"/>
              </a:lnSpc>
            </a:pPr>
            <a:endParaRPr lang="en-US" dirty="0"/>
          </a:p>
        </p:txBody>
      </p:sp>
      <p:sp>
        <p:nvSpPr>
          <p:cNvPr id="4" name="Rectangle 3"/>
          <p:cNvSpPr/>
          <p:nvPr/>
        </p:nvSpPr>
        <p:spPr>
          <a:xfrm>
            <a:off x="381000" y="609600"/>
            <a:ext cx="6477000" cy="2631490"/>
          </a:xfrm>
          <a:prstGeom prst="rect">
            <a:avLst/>
          </a:prstGeom>
        </p:spPr>
        <p:txBody>
          <a:bodyPr wrap="square">
            <a:spAutoFit/>
          </a:bodyPr>
          <a:lstStyle/>
          <a:p>
            <a:pPr>
              <a:lnSpc>
                <a:spcPct val="150000"/>
              </a:lnSpc>
              <a:buFont typeface="Wingdings" pitchFamily="2" charset="2"/>
              <a:buChar char="Ø"/>
            </a:pPr>
            <a:r>
              <a:rPr lang="en-US" dirty="0" smtClean="0"/>
              <a:t> </a:t>
            </a:r>
            <a:r>
              <a:rPr lang="te-IN" dirty="0" smtClean="0"/>
              <a:t>ఇందు </a:t>
            </a:r>
            <a:r>
              <a:rPr lang="te-IN" dirty="0" smtClean="0"/>
              <a:t>ల, ఇల, -ళ, -ఇళ అనే ప్రత్యయాలు మతుర్ధక ప్రత్యయాలు</a:t>
            </a:r>
            <a:r>
              <a:rPr lang="te-IN" dirty="0" smtClean="0"/>
              <a:t>.</a:t>
            </a:r>
            <a:endParaRPr lang="en-US" dirty="0" smtClean="0"/>
          </a:p>
          <a:p>
            <a:pPr>
              <a:lnSpc>
                <a:spcPct val="150000"/>
              </a:lnSpc>
              <a:buFont typeface="Wingdings" pitchFamily="2" charset="2"/>
              <a:buChar char="Ø"/>
            </a:pPr>
            <a:r>
              <a:rPr lang="en-US" dirty="0" smtClean="0"/>
              <a:t> </a:t>
            </a:r>
            <a:r>
              <a:rPr lang="te-IN" dirty="0" smtClean="0"/>
              <a:t>ఉదా</a:t>
            </a:r>
            <a:r>
              <a:rPr lang="te-IN" dirty="0" smtClean="0"/>
              <a:t>: ఊర్మిళ (</a:t>
            </a:r>
            <a:r>
              <a:rPr lang="te-IN" sz="2000" dirty="0" smtClean="0"/>
              <a:t>ఊర్మి</a:t>
            </a:r>
            <a:r>
              <a:rPr lang="te-IN" dirty="0" smtClean="0"/>
              <a:t> అనగ మోహము, నిద్ర+కలది) ; సురభిళ (సౌరభ్యముకలది). </a:t>
            </a:r>
            <a:endParaRPr lang="en-US" dirty="0" smtClean="0"/>
          </a:p>
          <a:p>
            <a:pPr>
              <a:lnSpc>
                <a:spcPct val="150000"/>
              </a:lnSpc>
              <a:buFont typeface="Wingdings" pitchFamily="2" charset="2"/>
              <a:buChar char="Ø"/>
            </a:pPr>
            <a:r>
              <a:rPr lang="en-US" dirty="0" smtClean="0"/>
              <a:t> </a:t>
            </a:r>
            <a:r>
              <a:rPr lang="te-IN" dirty="0" smtClean="0"/>
              <a:t>ప్రాకృతములో </a:t>
            </a:r>
            <a:r>
              <a:rPr lang="te-IN" dirty="0" smtClean="0"/>
              <a:t>ఈ మతుర్ధక ప్రత్యయములు సర్వ సాధారణములు. </a:t>
            </a:r>
            <a:endParaRPr lang="en-US" dirty="0" smtClean="0"/>
          </a:p>
          <a:p>
            <a:pPr>
              <a:lnSpc>
                <a:spcPct val="150000"/>
              </a:lnSpc>
              <a:buFont typeface="Wingdings" pitchFamily="2" charset="2"/>
              <a:buChar char="Ø"/>
            </a:pPr>
            <a:r>
              <a:rPr lang="en-US" dirty="0" smtClean="0"/>
              <a:t> </a:t>
            </a:r>
            <a:r>
              <a:rPr lang="te-IN" dirty="0" smtClean="0"/>
              <a:t>అందుచేతనే </a:t>
            </a:r>
            <a:r>
              <a:rPr lang="te-IN" dirty="0" smtClean="0"/>
              <a:t>ధర్మ+ఇల = ధర్మిల: ప్రాకృతము : ధ్రమ + ఇళ = ధ్రమిళ = ద్రమిళ.</a:t>
            </a:r>
            <a:endParaRPr lang="en-US" dirty="0"/>
          </a:p>
        </p:txBody>
      </p:sp>
      <p:sp>
        <p:nvSpPr>
          <p:cNvPr id="5" name="Rectangle 4"/>
          <p:cNvSpPr/>
          <p:nvPr/>
        </p:nvSpPr>
        <p:spPr>
          <a:xfrm>
            <a:off x="381000" y="3085743"/>
            <a:ext cx="6400800" cy="2823850"/>
          </a:xfrm>
          <a:prstGeom prst="rect">
            <a:avLst/>
          </a:prstGeom>
        </p:spPr>
        <p:txBody>
          <a:bodyPr wrap="square">
            <a:spAutoFit/>
          </a:bodyPr>
          <a:lstStyle/>
          <a:p>
            <a:pPr>
              <a:lnSpc>
                <a:spcPct val="150000"/>
              </a:lnSpc>
              <a:buFont typeface="Wingdings" pitchFamily="2" charset="2"/>
              <a:buChar char="Ø"/>
            </a:pPr>
            <a:r>
              <a:rPr lang="en-US" sz="2000" dirty="0" smtClean="0"/>
              <a:t> </a:t>
            </a:r>
            <a:r>
              <a:rPr lang="te-IN" sz="2000" dirty="0" smtClean="0"/>
              <a:t>ఇక్కడ </a:t>
            </a:r>
            <a:r>
              <a:rPr lang="te-IN" sz="2000" dirty="0" smtClean="0"/>
              <a:t>ధర్మము అంటే బౌద్ధ ధర్మము</a:t>
            </a:r>
            <a:r>
              <a:rPr lang="te-IN" sz="2000" dirty="0" smtClean="0"/>
              <a:t>.</a:t>
            </a:r>
            <a:endParaRPr lang="en-US" sz="2000" dirty="0" smtClean="0"/>
          </a:p>
          <a:p>
            <a:pPr>
              <a:lnSpc>
                <a:spcPct val="150000"/>
              </a:lnSpc>
              <a:buFont typeface="Wingdings" pitchFamily="2" charset="2"/>
              <a:buChar char="Ø"/>
            </a:pPr>
            <a:r>
              <a:rPr lang="te-IN" sz="2000" dirty="0" smtClean="0"/>
              <a:t> </a:t>
            </a:r>
            <a:r>
              <a:rPr lang="te-IN" sz="2000" dirty="0" smtClean="0"/>
              <a:t>బౌద్ధ ధర్మము ఉత్తర హిందూస్థానమున కపిలవస్తు ప్రాంతమున ఆరంభమయి భరతఖండమతటా వ్రాపించినా, దక్షిణహిందూస్థానములోనే దాని ప్రాబల్యము ఎక్కువ </a:t>
            </a:r>
            <a:r>
              <a:rPr lang="te-IN" sz="2000" dirty="0" smtClean="0"/>
              <a:t>అయినది.</a:t>
            </a:r>
            <a:endParaRPr lang="en-US" sz="2000" dirty="0" smtClean="0"/>
          </a:p>
          <a:p>
            <a:pPr>
              <a:lnSpc>
                <a:spcPct val="150000"/>
              </a:lnSpc>
              <a:buFont typeface="Wingdings" pitchFamily="2" charset="2"/>
              <a:buChar char="Ø"/>
            </a:pPr>
            <a:r>
              <a:rPr lang="en-US" sz="2000" dirty="0" smtClean="0"/>
              <a:t> </a:t>
            </a:r>
            <a:r>
              <a:rPr lang="te-IN" sz="2000" dirty="0" smtClean="0"/>
              <a:t>అందుచేతనే </a:t>
            </a:r>
            <a:r>
              <a:rPr lang="te-IN" sz="2000" dirty="0" smtClean="0"/>
              <a:t>ధర్మమునకు నిలయమైన దేశమంటే వింధ్యకు దక్షిణముగా ఉన్నదేశమని ప్రసిద్ధి.</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533400"/>
            <a:ext cx="8610600" cy="2362185"/>
          </a:xfrm>
          <a:prstGeom prst="rect">
            <a:avLst/>
          </a:prstGeom>
        </p:spPr>
        <p:txBody>
          <a:bodyPr wrap="square">
            <a:spAutoFit/>
          </a:bodyPr>
          <a:lstStyle/>
          <a:p>
            <a:pPr>
              <a:lnSpc>
                <a:spcPct val="150000"/>
              </a:lnSpc>
              <a:buFont typeface="Wingdings" pitchFamily="2" charset="2"/>
              <a:buChar char="Ø"/>
            </a:pPr>
            <a:r>
              <a:rPr lang="en-US" sz="2000" dirty="0" smtClean="0"/>
              <a:t> </a:t>
            </a:r>
            <a:r>
              <a:rPr lang="te-IN" sz="2000" dirty="0" smtClean="0"/>
              <a:t>అందుచేతనే </a:t>
            </a:r>
            <a:r>
              <a:rPr lang="te-IN" sz="2000" dirty="0" smtClean="0"/>
              <a:t>తక్కిన ద్రావిడ జాతులతో బాటు మహారాష్ట్రులు</a:t>
            </a:r>
            <a:r>
              <a:rPr lang="te-IN" sz="2000" dirty="0" smtClean="0"/>
              <a:t>,</a:t>
            </a:r>
            <a:endParaRPr lang="en-US" sz="2000" dirty="0" smtClean="0"/>
          </a:p>
          <a:p>
            <a:pPr>
              <a:lnSpc>
                <a:spcPct val="150000"/>
              </a:lnSpc>
              <a:buFont typeface="Wingdings" pitchFamily="2" charset="2"/>
              <a:buChar char="Ø"/>
            </a:pPr>
            <a:r>
              <a:rPr lang="te-IN" sz="2000" dirty="0" smtClean="0"/>
              <a:t> </a:t>
            </a:r>
            <a:r>
              <a:rPr lang="te-IN" sz="2000" dirty="0" smtClean="0"/>
              <a:t>ఘూర్జరులు కూడా పంచద్రావిడులలో చేరినారు</a:t>
            </a:r>
            <a:r>
              <a:rPr lang="te-IN" sz="2000" dirty="0" smtClean="0"/>
              <a:t>.</a:t>
            </a:r>
            <a:endParaRPr lang="en-US" sz="2000" dirty="0" smtClean="0"/>
          </a:p>
          <a:p>
            <a:pPr>
              <a:lnSpc>
                <a:spcPct val="150000"/>
              </a:lnSpc>
              <a:buFont typeface="Wingdings" pitchFamily="2" charset="2"/>
              <a:buChar char="Ø"/>
            </a:pPr>
            <a:r>
              <a:rPr lang="en-US" sz="2000" dirty="0" smtClean="0"/>
              <a:t> </a:t>
            </a:r>
            <a:r>
              <a:rPr lang="te-IN" sz="2000" dirty="0" smtClean="0"/>
              <a:t>రానురాను </a:t>
            </a:r>
            <a:r>
              <a:rPr lang="te-IN" sz="2000" dirty="0" smtClean="0"/>
              <a:t>బౌద్ధ ధర్మము ఉత్తర హిందూస్థానములో క్షీణించింది. </a:t>
            </a:r>
            <a:endParaRPr lang="en-US" sz="2000" dirty="0" smtClean="0"/>
          </a:p>
          <a:p>
            <a:pPr>
              <a:lnSpc>
                <a:spcPct val="150000"/>
              </a:lnSpc>
              <a:buFont typeface="Wingdings" pitchFamily="2" charset="2"/>
              <a:buChar char="Ø"/>
            </a:pPr>
            <a:r>
              <a:rPr lang="en-US" sz="2000" dirty="0" smtClean="0"/>
              <a:t> </a:t>
            </a:r>
            <a:r>
              <a:rPr lang="te-IN" sz="2000" dirty="0" smtClean="0"/>
              <a:t>ఔత్తరాహుల </a:t>
            </a:r>
            <a:r>
              <a:rPr lang="te-IN" sz="2000" dirty="0" smtClean="0"/>
              <a:t>దృష్టిలో దాక్షిణాత్వమే ధర్మ ప్రతిష్ఠిగన్న దేశమైనది</a:t>
            </a:r>
            <a:r>
              <a:rPr lang="te-IN" sz="2000" dirty="0" smtClean="0"/>
              <a:t>.</a:t>
            </a:r>
            <a:endParaRPr lang="en-US" sz="2000" dirty="0" smtClean="0"/>
          </a:p>
          <a:p>
            <a:pPr>
              <a:lnSpc>
                <a:spcPct val="150000"/>
              </a:lnSpc>
              <a:buFont typeface="Wingdings" pitchFamily="2" charset="2"/>
              <a:buChar char="Ø"/>
            </a:pPr>
            <a:r>
              <a:rPr lang="te-IN" sz="2000" dirty="0" smtClean="0"/>
              <a:t> </a:t>
            </a:r>
            <a:r>
              <a:rPr lang="te-IN" sz="2000" dirty="0" smtClean="0"/>
              <a:t>కాబట్టి వారు దాక్షిణాత్యుల నందరినీ </a:t>
            </a:r>
            <a:r>
              <a:rPr lang="te-IN" sz="2000" b="1" dirty="0" smtClean="0"/>
              <a:t>ధర్మిళులు</a:t>
            </a:r>
            <a:r>
              <a:rPr lang="te-IN" sz="2000" dirty="0" smtClean="0"/>
              <a:t> అని పిలువసాగినారు.</a:t>
            </a:r>
            <a:endParaRPr lang="en-US" sz="2000" dirty="0"/>
          </a:p>
        </p:txBody>
      </p:sp>
      <p:sp>
        <p:nvSpPr>
          <p:cNvPr id="4" name="Rectangle 3"/>
          <p:cNvSpPr/>
          <p:nvPr/>
        </p:nvSpPr>
        <p:spPr>
          <a:xfrm>
            <a:off x="457200" y="2819400"/>
            <a:ext cx="6934200" cy="4708981"/>
          </a:xfrm>
          <a:prstGeom prst="rect">
            <a:avLst/>
          </a:prstGeom>
        </p:spPr>
        <p:txBody>
          <a:bodyPr wrap="square">
            <a:spAutoFit/>
          </a:bodyPr>
          <a:lstStyle/>
          <a:p>
            <a:pPr>
              <a:lnSpc>
                <a:spcPct val="150000"/>
              </a:lnSpc>
              <a:buFont typeface="Wingdings" pitchFamily="2" charset="2"/>
              <a:buChar char="Ø"/>
            </a:pPr>
            <a:r>
              <a:rPr lang="en-US" sz="2000" dirty="0" smtClean="0"/>
              <a:t> </a:t>
            </a:r>
            <a:r>
              <a:rPr lang="te-IN" sz="2000" dirty="0" smtClean="0"/>
              <a:t>ఆమాటే</a:t>
            </a:r>
            <a:r>
              <a:rPr lang="te-IN" sz="2000" dirty="0" smtClean="0"/>
              <a:t> </a:t>
            </a:r>
            <a:r>
              <a:rPr lang="te-IN" sz="2000" b="1" dirty="0" smtClean="0"/>
              <a:t>ధ్రమిళ, ద్రమిళ</a:t>
            </a:r>
            <a:r>
              <a:rPr lang="te-IN" sz="2000" dirty="0" smtClean="0"/>
              <a:t> అను ప్రాకృతమున రూపమును </a:t>
            </a:r>
            <a:r>
              <a:rPr lang="te-IN" sz="2000" dirty="0" smtClean="0"/>
              <a:t>దినది.</a:t>
            </a:r>
            <a:endParaRPr lang="en-US" sz="2000" dirty="0" smtClean="0"/>
          </a:p>
          <a:p>
            <a:pPr>
              <a:lnSpc>
                <a:spcPct val="150000"/>
              </a:lnSpc>
            </a:pPr>
            <a:r>
              <a:rPr lang="en-US" sz="2000" dirty="0" smtClean="0"/>
              <a:t>	    </a:t>
            </a:r>
            <a:r>
              <a:rPr lang="te-IN" sz="2000" dirty="0" smtClean="0"/>
              <a:t>ఇట్లేర్పడిన</a:t>
            </a:r>
            <a:r>
              <a:rPr lang="te-IN" sz="2000" dirty="0" smtClean="0"/>
              <a:t> </a:t>
            </a:r>
            <a:r>
              <a:rPr lang="te-IN" sz="2000" b="1" dirty="0" smtClean="0"/>
              <a:t>ద్రమిళ</a:t>
            </a:r>
            <a:r>
              <a:rPr lang="te-IN" sz="2000" dirty="0" smtClean="0"/>
              <a:t> </a:t>
            </a:r>
            <a:r>
              <a:rPr lang="te-IN" sz="2000" dirty="0" smtClean="0"/>
              <a:t>శబ్దము</a:t>
            </a:r>
            <a:r>
              <a:rPr lang="en-US" sz="2000" dirty="0" smtClean="0"/>
              <a:t> </a:t>
            </a:r>
            <a:r>
              <a:rPr lang="te-IN" sz="2000" dirty="0" smtClean="0"/>
              <a:t>నురాను </a:t>
            </a:r>
            <a:r>
              <a:rPr lang="te-IN" sz="2000" b="1" dirty="0" smtClean="0"/>
              <a:t>ధర్మము</a:t>
            </a:r>
            <a:r>
              <a:rPr lang="te-IN" sz="2000" dirty="0" smtClean="0"/>
              <a:t> </a:t>
            </a:r>
            <a:r>
              <a:rPr lang="te-IN" sz="2000" dirty="0" smtClean="0"/>
              <a:t>ప్రచారములో</a:t>
            </a:r>
            <a:r>
              <a:rPr lang="en-US" sz="2000" dirty="0" smtClean="0"/>
              <a:t> </a:t>
            </a:r>
            <a:r>
              <a:rPr lang="te-IN" sz="2000" dirty="0" smtClean="0"/>
              <a:t>నుండిన </a:t>
            </a:r>
            <a:r>
              <a:rPr lang="te-IN" sz="2000" dirty="0" smtClean="0"/>
              <a:t>దేశానికిను, ధర్మమును అనుసరించే ప్రజలుకు అంవయింపజొచ్చింది</a:t>
            </a:r>
            <a:r>
              <a:rPr lang="te-IN" sz="2000" dirty="0" smtClean="0"/>
              <a:t>.</a:t>
            </a:r>
            <a:r>
              <a:rPr lang="en-US" sz="2000" dirty="0" smtClean="0"/>
              <a:t> </a:t>
            </a:r>
            <a:r>
              <a:rPr lang="te-IN" sz="2000" dirty="0" smtClean="0"/>
              <a:t> </a:t>
            </a:r>
            <a:r>
              <a:rPr lang="te-IN" sz="2000" dirty="0" smtClean="0"/>
              <a:t>ఇది జరగడము క్రీ.శ. 5 లేదా 6 శతాబ్దముల కీవలనే కాని అంతకుముందు కాదు. వైదిక వాజ్మయములో ద్రవిడ, ద్రమిళ, శబ్దములు లేనే లేవు</a:t>
            </a:r>
            <a:r>
              <a:rPr lang="te-IN" sz="2000" dirty="0" smtClean="0"/>
              <a:t>.</a:t>
            </a:r>
            <a:r>
              <a:rPr lang="te-IN" sz="2000" dirty="0" smtClean="0"/>
              <a:t> </a:t>
            </a:r>
            <a:r>
              <a:rPr lang="te-IN" sz="2000" dirty="0" smtClean="0">
                <a:hlinkClick r:id="rId2" tooltip="భాగవతము"/>
              </a:rPr>
              <a:t>భాగవతము</a:t>
            </a:r>
            <a:r>
              <a:rPr lang="te-IN" sz="2000" dirty="0" smtClean="0"/>
              <a:t> </a:t>
            </a:r>
            <a:r>
              <a:rPr lang="te-IN" sz="2000" dirty="0" smtClean="0">
                <a:hlinkClick r:id="rId3" tooltip="పురాణము (పుట లేదు)"/>
              </a:rPr>
              <a:t>పురాణములో</a:t>
            </a:r>
            <a:r>
              <a:rPr lang="te-IN" sz="2000" dirty="0" smtClean="0"/>
              <a:t> ద్రమిళ దేశముదహరింపబడింది. ఆపురాణము ఇటీవలదని కొందరి అభిప్రాయము.</a:t>
            </a:r>
          </a:p>
          <a:p>
            <a:pPr>
              <a:lnSpc>
                <a:spcPct val="150000"/>
              </a:lnSpc>
            </a:pPr>
            <a:r>
              <a:rPr lang="te-IN" sz="2000" dirty="0" smtClean="0"/>
              <a:t/>
            </a:r>
            <a:br>
              <a:rPr lang="te-IN" sz="2000" dirty="0" smtClean="0"/>
            </a:b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1).jpg"/>
          <p:cNvPicPr>
            <a:picLocks noChangeAspect="1"/>
          </p:cNvPicPr>
          <p:nvPr/>
        </p:nvPicPr>
        <p:blipFill>
          <a:blip r:embed="rId2"/>
          <a:stretch>
            <a:fillRect/>
          </a:stretch>
        </p:blipFill>
        <p:spPr>
          <a:xfrm>
            <a:off x="623456" y="623454"/>
            <a:ext cx="7897088" cy="561109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289</TotalTime>
  <Words>927</Words>
  <Application>Microsoft Office PowerPoint</Application>
  <PresentationFormat>On-screen Show (4:3)</PresentationFormat>
  <Paragraphs>213</Paragraphs>
  <Slides>35</Slides>
  <Notes>0</Notes>
  <HiddenSlides>0</HiddenSlides>
  <MMClips>0</MMClips>
  <ScaleCrop>false</ScaleCrop>
  <HeadingPairs>
    <vt:vector size="4" baseType="variant">
      <vt:variant>
        <vt:lpstr>Theme</vt:lpstr>
      </vt:variant>
      <vt:variant>
        <vt:i4>7</vt:i4>
      </vt:variant>
      <vt:variant>
        <vt:lpstr>Slide Titles</vt:lpstr>
      </vt:variant>
      <vt:variant>
        <vt:i4>35</vt:i4>
      </vt:variant>
    </vt:vector>
  </HeadingPairs>
  <TitlesOfParts>
    <vt:vector size="42" baseType="lpstr">
      <vt:lpstr>Verve</vt:lpstr>
      <vt:lpstr>Trek</vt:lpstr>
      <vt:lpstr>Technic</vt:lpstr>
      <vt:lpstr>Concourse</vt:lpstr>
      <vt:lpstr>Flow</vt:lpstr>
      <vt:lpstr>Oriel</vt:lpstr>
      <vt:lpstr>Opulent</vt:lpstr>
      <vt:lpstr>P.R GOVT DEGREE COLLEGE(A) KAKINADA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 GOVT DEGREE COLLEGE(A) KAKINADA</dc:title>
  <dc:creator>DELL</dc:creator>
  <cp:lastModifiedBy>DELL</cp:lastModifiedBy>
  <cp:revision>48</cp:revision>
  <dcterms:created xsi:type="dcterms:W3CDTF">2006-08-16T00:00:00Z</dcterms:created>
  <dcterms:modified xsi:type="dcterms:W3CDTF">2020-04-11T12:33:02Z</dcterms:modified>
</cp:coreProperties>
</file>